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8" r:id="rId10"/>
    <p:sldId id="273" r:id="rId11"/>
    <p:sldId id="264" r:id="rId12"/>
    <p:sldId id="279" r:id="rId13"/>
    <p:sldId id="265" r:id="rId14"/>
    <p:sldId id="277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5693D-486F-124B-B0F1-C787A7862FA7}" v="3" dt="2018-11-29T13:47:16.958"/>
    <p1510:client id="{589557DF-3D09-F44C-B470-7B396DB5DABE}" v="133" dt="2018-11-29T17:14:14.833"/>
    <p1510:client id="{EB5DF75B-E8A8-49A7-9E7D-4902B27DA86C}" v="26" dt="2018-11-29T19:15:13.0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66"/>
    <p:restoredTop sz="94674"/>
  </p:normalViewPr>
  <p:slideViewPr>
    <p:cSldViewPr snapToGrid="0" snapToObjects="1">
      <p:cViewPr varScale="1">
        <p:scale>
          <a:sx n="57" d="100"/>
          <a:sy n="57" d="100"/>
        </p:scale>
        <p:origin x="36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589557DF-3D09-F44C-B470-7B396DB5DABE}"/>
    <pc:docChg chg="undo custSel addSld delSld modSld sldOrd">
      <pc:chgData name="Song, Lixing" userId="d86a4794-d57c-4f6d-acee-3349d9d3edfc" providerId="ADAL" clId="{589557DF-3D09-F44C-B470-7B396DB5DABE}" dt="2018-11-29T17:14:14.832" v="303"/>
      <pc:docMkLst>
        <pc:docMk/>
      </pc:docMkLst>
      <pc:sldChg chg="addSp modSp">
        <pc:chgData name="Song, Lixing" userId="d86a4794-d57c-4f6d-acee-3349d9d3edfc" providerId="ADAL" clId="{589557DF-3D09-F44C-B470-7B396DB5DABE}" dt="2018-11-29T16:35:28.357" v="9" actId="1076"/>
        <pc:sldMkLst>
          <pc:docMk/>
          <pc:sldMk cId="25011158" sldId="256"/>
        </pc:sldMkLst>
        <pc:picChg chg="add mod">
          <ac:chgData name="Song, Lixing" userId="d86a4794-d57c-4f6d-acee-3349d9d3edfc" providerId="ADAL" clId="{589557DF-3D09-F44C-B470-7B396DB5DABE}" dt="2018-11-29T16:35:28.357" v="9" actId="1076"/>
          <ac:picMkLst>
            <pc:docMk/>
            <pc:sldMk cId="25011158" sldId="256"/>
            <ac:picMk id="4" creationId="{0097A399-2020-B948-9E37-2823706DF6AB}"/>
          </ac:picMkLst>
        </pc:picChg>
      </pc:sldChg>
      <pc:sldChg chg="modSp">
        <pc:chgData name="Song, Lixing" userId="d86a4794-d57c-4f6d-acee-3349d9d3edfc" providerId="ADAL" clId="{589557DF-3D09-F44C-B470-7B396DB5DABE}" dt="2018-11-29T16:42:13.226" v="10" actId="2711"/>
        <pc:sldMkLst>
          <pc:docMk/>
          <pc:sldMk cId="618138244" sldId="260"/>
        </pc:sldMkLst>
        <pc:spChg chg="mod">
          <ac:chgData name="Song, Lixing" userId="d86a4794-d57c-4f6d-acee-3349d9d3edfc" providerId="ADAL" clId="{589557DF-3D09-F44C-B470-7B396DB5DABE}" dt="2018-11-29T16:42:13.226" v="10" actId="2711"/>
          <ac:spMkLst>
            <pc:docMk/>
            <pc:sldMk cId="618138244" sldId="260"/>
            <ac:spMk id="2" creationId="{F00B0DA3-9E4B-594E-9D2A-1D76805F2E75}"/>
          </ac:spMkLst>
        </pc:spChg>
        <pc:spChg chg="mod">
          <ac:chgData name="Song, Lixing" userId="d86a4794-d57c-4f6d-acee-3349d9d3edfc" providerId="ADAL" clId="{589557DF-3D09-F44C-B470-7B396DB5DABE}" dt="2018-11-29T15:42:28.376" v="1" actId="1076"/>
          <ac:spMkLst>
            <pc:docMk/>
            <pc:sldMk cId="618138244" sldId="260"/>
            <ac:spMk id="3" creationId="{768F32BE-1D40-B84A-891E-1554405BDB48}"/>
          </ac:spMkLst>
        </pc:spChg>
      </pc:sldChg>
      <pc:sldChg chg="addSp modSp">
        <pc:chgData name="Song, Lixing" userId="d86a4794-d57c-4f6d-acee-3349d9d3edfc" providerId="ADAL" clId="{589557DF-3D09-F44C-B470-7B396DB5DABE}" dt="2018-11-29T16:52:36.371" v="15" actId="1076"/>
        <pc:sldMkLst>
          <pc:docMk/>
          <pc:sldMk cId="2864014460" sldId="261"/>
        </pc:sldMkLst>
        <pc:picChg chg="add mod">
          <ac:chgData name="Song, Lixing" userId="d86a4794-d57c-4f6d-acee-3349d9d3edfc" providerId="ADAL" clId="{589557DF-3D09-F44C-B470-7B396DB5DABE}" dt="2018-11-29T16:52:36.371" v="15" actId="1076"/>
          <ac:picMkLst>
            <pc:docMk/>
            <pc:sldMk cId="2864014460" sldId="261"/>
            <ac:picMk id="4" creationId="{BDB52C60-4BE0-5B41-A5E8-8FCD79F8473C}"/>
          </ac:picMkLst>
        </pc:picChg>
      </pc:sldChg>
      <pc:sldChg chg="addSp delSp modSp delAnim modAnim">
        <pc:chgData name="Song, Lixing" userId="d86a4794-d57c-4f6d-acee-3349d9d3edfc" providerId="ADAL" clId="{589557DF-3D09-F44C-B470-7B396DB5DABE}" dt="2018-11-29T17:10:44.842" v="210" actId="1076"/>
        <pc:sldMkLst>
          <pc:docMk/>
          <pc:sldMk cId="204724434" sldId="262"/>
        </pc:sldMkLst>
        <pc:spChg chg="mod">
          <ac:chgData name="Song, Lixing" userId="d86a4794-d57c-4f6d-acee-3349d9d3edfc" providerId="ADAL" clId="{589557DF-3D09-F44C-B470-7B396DB5DABE}" dt="2018-11-29T16:57:43.001" v="82" actId="20577"/>
          <ac:spMkLst>
            <pc:docMk/>
            <pc:sldMk cId="204724434" sldId="262"/>
            <ac:spMk id="2" creationId="{62CCC24D-15AB-F447-A10F-6391EC4C3A35}"/>
          </ac:spMkLst>
        </pc:spChg>
        <pc:spChg chg="mod">
          <ac:chgData name="Song, Lixing" userId="d86a4794-d57c-4f6d-acee-3349d9d3edfc" providerId="ADAL" clId="{589557DF-3D09-F44C-B470-7B396DB5DABE}" dt="2018-11-29T17:10:41.156" v="209" actId="20577"/>
          <ac:spMkLst>
            <pc:docMk/>
            <pc:sldMk cId="204724434" sldId="262"/>
            <ac:spMk id="3" creationId="{53B04095-8746-064A-8DF4-589E01055CE7}"/>
          </ac:spMkLst>
        </pc:spChg>
        <pc:spChg chg="add del mod">
          <ac:chgData name="Song, Lixing" userId="d86a4794-d57c-4f6d-acee-3349d9d3edfc" providerId="ADAL" clId="{589557DF-3D09-F44C-B470-7B396DB5DABE}" dt="2018-11-29T16:55:14.451" v="20" actId="478"/>
          <ac:spMkLst>
            <pc:docMk/>
            <pc:sldMk cId="204724434" sldId="262"/>
            <ac:spMk id="4" creationId="{32D379EE-6FFD-F248-8C66-368BBA5577BE}"/>
          </ac:spMkLst>
        </pc:spChg>
        <pc:picChg chg="add mod">
          <ac:chgData name="Song, Lixing" userId="d86a4794-d57c-4f6d-acee-3349d9d3edfc" providerId="ADAL" clId="{589557DF-3D09-F44C-B470-7B396DB5DABE}" dt="2018-11-29T17:10:44.842" v="210" actId="1076"/>
          <ac:picMkLst>
            <pc:docMk/>
            <pc:sldMk cId="204724434" sldId="262"/>
            <ac:picMk id="8" creationId="{DA423CC8-8015-5B4F-8921-FE8749591389}"/>
          </ac:picMkLst>
        </pc:picChg>
        <pc:picChg chg="add mod">
          <ac:chgData name="Song, Lixing" userId="d86a4794-d57c-4f6d-acee-3349d9d3edfc" providerId="ADAL" clId="{589557DF-3D09-F44C-B470-7B396DB5DABE}" dt="2018-11-29T16:57:08.095" v="34" actId="1076"/>
          <ac:picMkLst>
            <pc:docMk/>
            <pc:sldMk cId="204724434" sldId="262"/>
            <ac:picMk id="10" creationId="{51C349CA-DC66-E341-924B-B27AF076DEDD}"/>
          </ac:picMkLst>
        </pc:picChg>
        <pc:picChg chg="add del mod">
          <ac:chgData name="Song, Lixing" userId="d86a4794-d57c-4f6d-acee-3349d9d3edfc" providerId="ADAL" clId="{589557DF-3D09-F44C-B470-7B396DB5DABE}" dt="2018-11-29T17:08:19.843" v="195" actId="478"/>
          <ac:picMkLst>
            <pc:docMk/>
            <pc:sldMk cId="204724434" sldId="262"/>
            <ac:picMk id="11" creationId="{850C39C4-EC01-DF4F-80DB-619ABDB782E5}"/>
          </ac:picMkLst>
        </pc:picChg>
        <pc:picChg chg="add del mod">
          <ac:chgData name="Song, Lixing" userId="d86a4794-d57c-4f6d-acee-3349d9d3edfc" providerId="ADAL" clId="{589557DF-3D09-F44C-B470-7B396DB5DABE}" dt="2018-11-29T17:08:19.140" v="194" actId="478"/>
          <ac:picMkLst>
            <pc:docMk/>
            <pc:sldMk cId="204724434" sldId="262"/>
            <ac:picMk id="12" creationId="{4DB5564E-4296-BD4F-852D-F29E5CE79050}"/>
          </ac:picMkLst>
        </pc:picChg>
        <pc:cxnChg chg="add del mod">
          <ac:chgData name="Song, Lixing" userId="d86a4794-d57c-4f6d-acee-3349d9d3edfc" providerId="ADAL" clId="{589557DF-3D09-F44C-B470-7B396DB5DABE}" dt="2018-11-29T16:56:05.635" v="28" actId="478"/>
          <ac:cxnSpMkLst>
            <pc:docMk/>
            <pc:sldMk cId="204724434" sldId="262"/>
            <ac:cxnSpMk id="6" creationId="{696456E7-5CC5-2A4D-A0F5-4FFAD043FF4C}"/>
          </ac:cxnSpMkLst>
        </pc:cxnChg>
      </pc:sldChg>
      <pc:sldChg chg="modSp ord">
        <pc:chgData name="Song, Lixing" userId="d86a4794-d57c-4f6d-acee-3349d9d3edfc" providerId="ADAL" clId="{589557DF-3D09-F44C-B470-7B396DB5DABE}" dt="2018-11-29T17:09:45.013" v="208" actId="20577"/>
        <pc:sldMkLst>
          <pc:docMk/>
          <pc:sldMk cId="480648747" sldId="263"/>
        </pc:sldMkLst>
        <pc:spChg chg="mod">
          <ac:chgData name="Song, Lixing" userId="d86a4794-d57c-4f6d-acee-3349d9d3edfc" providerId="ADAL" clId="{589557DF-3D09-F44C-B470-7B396DB5DABE}" dt="2018-11-29T17:09:45.013" v="208" actId="20577"/>
          <ac:spMkLst>
            <pc:docMk/>
            <pc:sldMk cId="480648747" sldId="263"/>
            <ac:spMk id="2" creationId="{30071CFF-61EE-054B-BD6A-FE7E209BBADE}"/>
          </ac:spMkLst>
        </pc:spChg>
        <pc:spChg chg="mod">
          <ac:chgData name="Song, Lixing" userId="d86a4794-d57c-4f6d-acee-3349d9d3edfc" providerId="ADAL" clId="{589557DF-3D09-F44C-B470-7B396DB5DABE}" dt="2018-11-29T17:09:41.895" v="207" actId="20577"/>
          <ac:spMkLst>
            <pc:docMk/>
            <pc:sldMk cId="480648747" sldId="263"/>
            <ac:spMk id="3" creationId="{3BC7DC51-6FE3-E541-885B-593F701F1B3A}"/>
          </ac:spMkLst>
        </pc:spChg>
      </pc:sldChg>
      <pc:sldChg chg="ord">
        <pc:chgData name="Song, Lixing" userId="d86a4794-d57c-4f6d-acee-3349d9d3edfc" providerId="ADAL" clId="{589557DF-3D09-F44C-B470-7B396DB5DABE}" dt="2018-11-29T17:11:24.804" v="211"/>
        <pc:sldMkLst>
          <pc:docMk/>
          <pc:sldMk cId="1808709224" sldId="264"/>
        </pc:sldMkLst>
      </pc:sldChg>
      <pc:sldChg chg="ord">
        <pc:chgData name="Song, Lixing" userId="d86a4794-d57c-4f6d-acee-3349d9d3edfc" providerId="ADAL" clId="{589557DF-3D09-F44C-B470-7B396DB5DABE}" dt="2018-11-29T17:12:07.678" v="217"/>
        <pc:sldMkLst>
          <pc:docMk/>
          <pc:sldMk cId="2795147444" sldId="265"/>
        </pc:sldMkLst>
      </pc:sldChg>
      <pc:sldChg chg="modSp">
        <pc:chgData name="Song, Lixing" userId="d86a4794-d57c-4f6d-acee-3349d9d3edfc" providerId="ADAL" clId="{589557DF-3D09-F44C-B470-7B396DB5DABE}" dt="2018-11-29T17:13:17.152" v="220"/>
        <pc:sldMkLst>
          <pc:docMk/>
          <pc:sldMk cId="3678756046" sldId="266"/>
        </pc:sldMkLst>
        <pc:spChg chg="mod">
          <ac:chgData name="Song, Lixing" userId="d86a4794-d57c-4f6d-acee-3349d9d3edfc" providerId="ADAL" clId="{589557DF-3D09-F44C-B470-7B396DB5DABE}" dt="2018-11-29T17:13:17.152" v="220"/>
          <ac:spMkLst>
            <pc:docMk/>
            <pc:sldMk cId="3678756046" sldId="266"/>
            <ac:spMk id="3" creationId="{CDDDE55D-A64C-FE4A-AB82-A05E8651947E}"/>
          </ac:spMkLst>
        </pc:spChg>
      </pc:sldChg>
      <pc:sldChg chg="modSp del">
        <pc:chgData name="Song, Lixing" userId="d86a4794-d57c-4f6d-acee-3349d9d3edfc" providerId="ADAL" clId="{589557DF-3D09-F44C-B470-7B396DB5DABE}" dt="2018-11-29T17:07:13.498" v="187" actId="2696"/>
        <pc:sldMkLst>
          <pc:docMk/>
          <pc:sldMk cId="1140440423" sldId="271"/>
        </pc:sldMkLst>
        <pc:spChg chg="mod">
          <ac:chgData name="Song, Lixing" userId="d86a4794-d57c-4f6d-acee-3349d9d3edfc" providerId="ADAL" clId="{589557DF-3D09-F44C-B470-7B396DB5DABE}" dt="2018-11-29T17:02:26.398" v="121"/>
          <ac:spMkLst>
            <pc:docMk/>
            <pc:sldMk cId="1140440423" sldId="271"/>
            <ac:spMk id="3" creationId="{522A9472-C51C-4686-A23C-5774C9EA6E08}"/>
          </ac:spMkLst>
        </pc:spChg>
      </pc:sldChg>
      <pc:sldChg chg="del">
        <pc:chgData name="Song, Lixing" userId="d86a4794-d57c-4f6d-acee-3349d9d3edfc" providerId="ADAL" clId="{589557DF-3D09-F44C-B470-7B396DB5DABE}" dt="2018-11-29T17:07:05.510" v="186" actId="2696"/>
        <pc:sldMkLst>
          <pc:docMk/>
          <pc:sldMk cId="2063225377" sldId="272"/>
        </pc:sldMkLst>
      </pc:sldChg>
      <pc:sldChg chg="addSp delSp modSp add delAnim modAnim">
        <pc:chgData name="Song, Lixing" userId="d86a4794-d57c-4f6d-acee-3349d9d3edfc" providerId="ADAL" clId="{589557DF-3D09-F44C-B470-7B396DB5DABE}" dt="2018-11-29T17:12:20.276" v="219" actId="478"/>
        <pc:sldMkLst>
          <pc:docMk/>
          <pc:sldMk cId="3275197021" sldId="273"/>
        </pc:sldMkLst>
        <pc:spChg chg="mod">
          <ac:chgData name="Song, Lixing" userId="d86a4794-d57c-4f6d-acee-3349d9d3edfc" providerId="ADAL" clId="{589557DF-3D09-F44C-B470-7B396DB5DABE}" dt="2018-11-29T17:01:07.911" v="111" actId="20577"/>
          <ac:spMkLst>
            <pc:docMk/>
            <pc:sldMk cId="3275197021" sldId="273"/>
            <ac:spMk id="2" creationId="{62CCC24D-15AB-F447-A10F-6391EC4C3A35}"/>
          </ac:spMkLst>
        </pc:spChg>
        <pc:spChg chg="mod">
          <ac:chgData name="Song, Lixing" userId="d86a4794-d57c-4f6d-acee-3349d9d3edfc" providerId="ADAL" clId="{589557DF-3D09-F44C-B470-7B396DB5DABE}" dt="2018-11-29T17:12:18.895" v="218" actId="20577"/>
          <ac:spMkLst>
            <pc:docMk/>
            <pc:sldMk cId="3275197021" sldId="273"/>
            <ac:spMk id="3" creationId="{53B04095-8746-064A-8DF4-589E01055CE7}"/>
          </ac:spMkLst>
        </pc:spChg>
        <pc:picChg chg="add del mod">
          <ac:chgData name="Song, Lixing" userId="d86a4794-d57c-4f6d-acee-3349d9d3edfc" providerId="ADAL" clId="{589557DF-3D09-F44C-B470-7B396DB5DABE}" dt="2018-11-29T17:11:28.101" v="212" actId="478"/>
          <ac:picMkLst>
            <pc:docMk/>
            <pc:sldMk cId="3275197021" sldId="273"/>
            <ac:picMk id="4" creationId="{BB7793D0-A334-094B-8BF1-1F61C358C8D8}"/>
          </ac:picMkLst>
        </pc:picChg>
        <pc:picChg chg="add mod">
          <ac:chgData name="Song, Lixing" userId="d86a4794-d57c-4f6d-acee-3349d9d3edfc" providerId="ADAL" clId="{589557DF-3D09-F44C-B470-7B396DB5DABE}" dt="2018-11-29T17:05:49.133" v="177" actId="1076"/>
          <ac:picMkLst>
            <pc:docMk/>
            <pc:sldMk cId="3275197021" sldId="273"/>
            <ac:picMk id="5" creationId="{D3769E5B-9F60-DC4D-8837-5743A3F91A06}"/>
          </ac:picMkLst>
        </pc:picChg>
        <pc:picChg chg="add del">
          <ac:chgData name="Song, Lixing" userId="d86a4794-d57c-4f6d-acee-3349d9d3edfc" providerId="ADAL" clId="{589557DF-3D09-F44C-B470-7B396DB5DABE}" dt="2018-11-29T17:05:09.873" v="168" actId="478"/>
          <ac:picMkLst>
            <pc:docMk/>
            <pc:sldMk cId="3275197021" sldId="273"/>
            <ac:picMk id="6" creationId="{0CAB3CC6-1E1B-4049-8FA9-7B65CC741DBC}"/>
          </ac:picMkLst>
        </pc:picChg>
        <pc:picChg chg="add del mod">
          <ac:chgData name="Song, Lixing" userId="d86a4794-d57c-4f6d-acee-3349d9d3edfc" providerId="ADAL" clId="{589557DF-3D09-F44C-B470-7B396DB5DABE}" dt="2018-11-29T17:12:20.276" v="219" actId="478"/>
          <ac:picMkLst>
            <pc:docMk/>
            <pc:sldMk cId="3275197021" sldId="273"/>
            <ac:picMk id="7" creationId="{DE289E05-9A7A-4145-9C7D-289130CFE305}"/>
          </ac:picMkLst>
        </pc:picChg>
      </pc:sldChg>
      <pc:sldChg chg="add del">
        <pc:chgData name="Song, Lixing" userId="d86a4794-d57c-4f6d-acee-3349d9d3edfc" providerId="ADAL" clId="{589557DF-3D09-F44C-B470-7B396DB5DABE}" dt="2018-11-29T17:07:23.356" v="189" actId="2696"/>
        <pc:sldMkLst>
          <pc:docMk/>
          <pc:sldMk cId="3719939365" sldId="274"/>
        </pc:sldMkLst>
      </pc:sldChg>
      <pc:sldChg chg="add del">
        <pc:chgData name="Song, Lixing" userId="d86a4794-d57c-4f6d-acee-3349d9d3edfc" providerId="ADAL" clId="{589557DF-3D09-F44C-B470-7B396DB5DABE}" dt="2018-11-29T17:07:24.141" v="190" actId="2696"/>
        <pc:sldMkLst>
          <pc:docMk/>
          <pc:sldMk cId="446879603" sldId="275"/>
        </pc:sldMkLst>
      </pc:sldChg>
      <pc:sldChg chg="add del">
        <pc:chgData name="Song, Lixing" userId="d86a4794-d57c-4f6d-acee-3349d9d3edfc" providerId="ADAL" clId="{589557DF-3D09-F44C-B470-7B396DB5DABE}" dt="2018-11-29T17:07:16.253" v="188" actId="2696"/>
        <pc:sldMkLst>
          <pc:docMk/>
          <pc:sldMk cId="2002385767" sldId="276"/>
        </pc:sldMkLst>
      </pc:sldChg>
      <pc:sldChg chg="addSp delSp modSp add delAnim modAnim">
        <pc:chgData name="Song, Lixing" userId="d86a4794-d57c-4f6d-acee-3349d9d3edfc" providerId="ADAL" clId="{589557DF-3D09-F44C-B470-7B396DB5DABE}" dt="2018-11-29T17:14:14.832" v="303"/>
        <pc:sldMkLst>
          <pc:docMk/>
          <pc:sldMk cId="1644059363" sldId="277"/>
        </pc:sldMkLst>
        <pc:spChg chg="mod">
          <ac:chgData name="Song, Lixing" userId="d86a4794-d57c-4f6d-acee-3349d9d3edfc" providerId="ADAL" clId="{589557DF-3D09-F44C-B470-7B396DB5DABE}" dt="2018-11-29T17:13:56.348" v="300" actId="20577"/>
          <ac:spMkLst>
            <pc:docMk/>
            <pc:sldMk cId="1644059363" sldId="277"/>
            <ac:spMk id="3" creationId="{53B04095-8746-064A-8DF4-589E01055CE7}"/>
          </ac:spMkLst>
        </pc:spChg>
        <pc:picChg chg="del">
          <ac:chgData name="Song, Lixing" userId="d86a4794-d57c-4f6d-acee-3349d9d3edfc" providerId="ADAL" clId="{589557DF-3D09-F44C-B470-7B396DB5DABE}" dt="2018-11-29T17:06:21.393" v="181" actId="478"/>
          <ac:picMkLst>
            <pc:docMk/>
            <pc:sldMk cId="1644059363" sldId="277"/>
            <ac:picMk id="4" creationId="{BB7793D0-A334-094B-8BF1-1F61C358C8D8}"/>
          </ac:picMkLst>
        </pc:picChg>
        <pc:picChg chg="del">
          <ac:chgData name="Song, Lixing" userId="d86a4794-d57c-4f6d-acee-3349d9d3edfc" providerId="ADAL" clId="{589557DF-3D09-F44C-B470-7B396DB5DABE}" dt="2018-11-29T17:06:23.593" v="183" actId="478"/>
          <ac:picMkLst>
            <pc:docMk/>
            <pc:sldMk cId="1644059363" sldId="277"/>
            <ac:picMk id="5" creationId="{D3769E5B-9F60-DC4D-8837-5743A3F91A06}"/>
          </ac:picMkLst>
        </pc:picChg>
        <pc:picChg chg="del">
          <ac:chgData name="Song, Lixing" userId="d86a4794-d57c-4f6d-acee-3349d9d3edfc" providerId="ADAL" clId="{589557DF-3D09-F44C-B470-7B396DB5DABE}" dt="2018-11-29T17:06:22.615" v="182" actId="478"/>
          <ac:picMkLst>
            <pc:docMk/>
            <pc:sldMk cId="1644059363" sldId="277"/>
            <ac:picMk id="7" creationId="{DE289E05-9A7A-4145-9C7D-289130CFE305}"/>
          </ac:picMkLst>
        </pc:picChg>
        <pc:picChg chg="add mod">
          <ac:chgData name="Song, Lixing" userId="d86a4794-d57c-4f6d-acee-3349d9d3edfc" providerId="ADAL" clId="{589557DF-3D09-F44C-B470-7B396DB5DABE}" dt="2018-11-29T17:06:36.034" v="185" actId="1076"/>
          <ac:picMkLst>
            <pc:docMk/>
            <pc:sldMk cId="1644059363" sldId="277"/>
            <ac:picMk id="8" creationId="{D8B41CFA-0949-6243-B91D-CC2BF12F2F51}"/>
          </ac:picMkLst>
        </pc:picChg>
        <pc:picChg chg="add mod">
          <ac:chgData name="Song, Lixing" userId="d86a4794-d57c-4f6d-acee-3349d9d3edfc" providerId="ADAL" clId="{589557DF-3D09-F44C-B470-7B396DB5DABE}" dt="2018-11-29T17:14:10.292" v="302" actId="1076"/>
          <ac:picMkLst>
            <pc:docMk/>
            <pc:sldMk cId="1644059363" sldId="277"/>
            <ac:picMk id="9" creationId="{6F10C0C7-162F-E24A-99D5-4A97B166AED6}"/>
          </ac:picMkLst>
        </pc:picChg>
      </pc:sldChg>
      <pc:sldChg chg="delSp modSp add delAnim modAnim">
        <pc:chgData name="Song, Lixing" userId="d86a4794-d57c-4f6d-acee-3349d9d3edfc" providerId="ADAL" clId="{589557DF-3D09-F44C-B470-7B396DB5DABE}" dt="2018-11-29T17:08:37.896" v="200" actId="1076"/>
        <pc:sldMkLst>
          <pc:docMk/>
          <pc:sldMk cId="438408770" sldId="278"/>
        </pc:sldMkLst>
        <pc:spChg chg="mod">
          <ac:chgData name="Song, Lixing" userId="d86a4794-d57c-4f6d-acee-3349d9d3edfc" providerId="ADAL" clId="{589557DF-3D09-F44C-B470-7B396DB5DABE}" dt="2018-11-29T17:08:25.943" v="196" actId="20577"/>
          <ac:spMkLst>
            <pc:docMk/>
            <pc:sldMk cId="438408770" sldId="278"/>
            <ac:spMk id="3" creationId="{53B04095-8746-064A-8DF4-589E01055CE7}"/>
          </ac:spMkLst>
        </pc:spChg>
        <pc:picChg chg="del">
          <ac:chgData name="Song, Lixing" userId="d86a4794-d57c-4f6d-acee-3349d9d3edfc" providerId="ADAL" clId="{589557DF-3D09-F44C-B470-7B396DB5DABE}" dt="2018-11-29T17:08:29.776" v="198" actId="478"/>
          <ac:picMkLst>
            <pc:docMk/>
            <pc:sldMk cId="438408770" sldId="278"/>
            <ac:picMk id="8" creationId="{DA423CC8-8015-5B4F-8921-FE8749591389}"/>
          </ac:picMkLst>
        </pc:picChg>
        <pc:picChg chg="del">
          <ac:chgData name="Song, Lixing" userId="d86a4794-d57c-4f6d-acee-3349d9d3edfc" providerId="ADAL" clId="{589557DF-3D09-F44C-B470-7B396DB5DABE}" dt="2018-11-29T17:08:27.478" v="197" actId="478"/>
          <ac:picMkLst>
            <pc:docMk/>
            <pc:sldMk cId="438408770" sldId="278"/>
            <ac:picMk id="10" creationId="{51C349CA-DC66-E341-924B-B27AF076DEDD}"/>
          </ac:picMkLst>
        </pc:picChg>
        <pc:picChg chg="mod">
          <ac:chgData name="Song, Lixing" userId="d86a4794-d57c-4f6d-acee-3349d9d3edfc" providerId="ADAL" clId="{589557DF-3D09-F44C-B470-7B396DB5DABE}" dt="2018-11-29T17:08:33.441" v="199" actId="1076"/>
          <ac:picMkLst>
            <pc:docMk/>
            <pc:sldMk cId="438408770" sldId="278"/>
            <ac:picMk id="11" creationId="{850C39C4-EC01-DF4F-80DB-619ABDB782E5}"/>
          </ac:picMkLst>
        </pc:picChg>
        <pc:picChg chg="mod">
          <ac:chgData name="Song, Lixing" userId="d86a4794-d57c-4f6d-acee-3349d9d3edfc" providerId="ADAL" clId="{589557DF-3D09-F44C-B470-7B396DB5DABE}" dt="2018-11-29T17:08:37.896" v="200" actId="1076"/>
          <ac:picMkLst>
            <pc:docMk/>
            <pc:sldMk cId="438408770" sldId="278"/>
            <ac:picMk id="12" creationId="{4DB5564E-4296-BD4F-852D-F29E5CE79050}"/>
          </ac:picMkLst>
        </pc:picChg>
      </pc:sldChg>
      <pc:sldChg chg="delSp modSp add delAnim modAnim">
        <pc:chgData name="Song, Lixing" userId="d86a4794-d57c-4f6d-acee-3349d9d3edfc" providerId="ADAL" clId="{589557DF-3D09-F44C-B470-7B396DB5DABE}" dt="2018-11-29T17:12:01.103" v="216"/>
        <pc:sldMkLst>
          <pc:docMk/>
          <pc:sldMk cId="775622706" sldId="279"/>
        </pc:sldMkLst>
        <pc:spChg chg="mod">
          <ac:chgData name="Song, Lixing" userId="d86a4794-d57c-4f6d-acee-3349d9d3edfc" providerId="ADAL" clId="{589557DF-3D09-F44C-B470-7B396DB5DABE}" dt="2018-11-29T17:11:51.850" v="214" actId="20577"/>
          <ac:spMkLst>
            <pc:docMk/>
            <pc:sldMk cId="775622706" sldId="279"/>
            <ac:spMk id="3" creationId="{53B04095-8746-064A-8DF4-589E01055CE7}"/>
          </ac:spMkLst>
        </pc:spChg>
        <pc:picChg chg="del">
          <ac:chgData name="Song, Lixing" userId="d86a4794-d57c-4f6d-acee-3349d9d3edfc" providerId="ADAL" clId="{589557DF-3D09-F44C-B470-7B396DB5DABE}" dt="2018-11-29T17:11:54.351" v="215" actId="478"/>
          <ac:picMkLst>
            <pc:docMk/>
            <pc:sldMk cId="775622706" sldId="279"/>
            <ac:picMk id="7" creationId="{DE289E05-9A7A-4145-9C7D-289130CFE305}"/>
          </ac:picMkLst>
        </pc:picChg>
      </pc:sldChg>
    </pc:docChg>
  </pc:docChgLst>
  <pc:docChgLst>
    <pc:chgData name="Song, Lixing" userId="d86a4794-d57c-4f6d-acee-3349d9d3edfc" providerId="ADAL" clId="{DE4E7ECB-2978-1244-B374-6C6C0AE9F7D6}"/>
  </pc:docChgLst>
  <pc:docChgLst>
    <pc:chgData name="Song, Lixing" userId="d86a4794-d57c-4f6d-acee-3349d9d3edfc" providerId="ADAL" clId="{57BE710F-CAAC-5C4C-B1E2-33D10347FAC9}"/>
    <pc:docChg chg="undo custSel addSld delSld modSld sldOrd">
      <pc:chgData name="Song, Lixing" userId="d86a4794-d57c-4f6d-acee-3349d9d3edfc" providerId="ADAL" clId="{57BE710F-CAAC-5C4C-B1E2-33D10347FAC9}" dt="2018-09-05T16:53:15.803" v="2641" actId="114"/>
      <pc:docMkLst>
        <pc:docMk/>
      </pc:docMkLst>
      <pc:sldChg chg="modSp">
        <pc:chgData name="Song, Lixing" userId="d86a4794-d57c-4f6d-acee-3349d9d3edfc" providerId="ADAL" clId="{57BE710F-CAAC-5C4C-B1E2-33D10347FAC9}" dt="2018-09-03T15:31:18.043" v="37" actId="20577"/>
        <pc:sldMkLst>
          <pc:docMk/>
          <pc:sldMk cId="25011158" sldId="256"/>
        </pc:sldMkLst>
        <pc:spChg chg="mod">
          <ac:chgData name="Song, Lixing" userId="d86a4794-d57c-4f6d-acee-3349d9d3edfc" providerId="ADAL" clId="{57BE710F-CAAC-5C4C-B1E2-33D10347FAC9}" dt="2018-09-03T15:31:18.043" v="37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modSp add">
        <pc:chgData name="Song, Lixing" userId="d86a4794-d57c-4f6d-acee-3349d9d3edfc" providerId="ADAL" clId="{57BE710F-CAAC-5C4C-B1E2-33D10347FAC9}" dt="2018-09-04T14:18:37.579" v="817" actId="5793"/>
        <pc:sldMkLst>
          <pc:docMk/>
          <pc:sldMk cId="2271909618" sldId="257"/>
        </pc:sldMkLst>
        <pc:spChg chg="mod">
          <ac:chgData name="Song, Lixing" userId="d86a4794-d57c-4f6d-acee-3349d9d3edfc" providerId="ADAL" clId="{57BE710F-CAAC-5C4C-B1E2-33D10347FAC9}" dt="2018-09-03T15:36:03.577" v="57" actId="20577"/>
          <ac:spMkLst>
            <pc:docMk/>
            <pc:sldMk cId="2271909618" sldId="257"/>
            <ac:spMk id="2" creationId="{5AF624CB-CA39-A047-AFEC-D29B77AD3090}"/>
          </ac:spMkLst>
        </pc:spChg>
        <pc:spChg chg="mod">
          <ac:chgData name="Song, Lixing" userId="d86a4794-d57c-4f6d-acee-3349d9d3edfc" providerId="ADAL" clId="{57BE710F-CAAC-5C4C-B1E2-33D10347FAC9}" dt="2018-09-04T14:18:37.579" v="817" actId="5793"/>
          <ac:spMkLst>
            <pc:docMk/>
            <pc:sldMk cId="2271909618" sldId="257"/>
            <ac:spMk id="3" creationId="{095DE202-EB32-0E4D-8243-EA7B4451A8E2}"/>
          </ac:spMkLst>
        </pc:spChg>
      </pc:sldChg>
      <pc:sldChg chg="addSp delSp modSp add">
        <pc:chgData name="Song, Lixing" userId="d86a4794-d57c-4f6d-acee-3349d9d3edfc" providerId="ADAL" clId="{57BE710F-CAAC-5C4C-B1E2-33D10347FAC9}" dt="2018-09-04T14:38:31.017" v="934" actId="1076"/>
        <pc:sldMkLst>
          <pc:docMk/>
          <pc:sldMk cId="2645864006" sldId="258"/>
        </pc:sldMkLst>
        <pc:spChg chg="mod">
          <ac:chgData name="Song, Lixing" userId="d86a4794-d57c-4f6d-acee-3349d9d3edfc" providerId="ADAL" clId="{57BE710F-CAAC-5C4C-B1E2-33D10347FAC9}" dt="2018-09-04T14:32:04.531" v="915" actId="20577"/>
          <ac:spMkLst>
            <pc:docMk/>
            <pc:sldMk cId="2645864006" sldId="258"/>
            <ac:spMk id="2" creationId="{B07FF599-A83F-BD42-ADA0-4DDD4F5988B1}"/>
          </ac:spMkLst>
        </pc:spChg>
        <pc:spChg chg="add del mod">
          <ac:chgData name="Song, Lixing" userId="d86a4794-d57c-4f6d-acee-3349d9d3edfc" providerId="ADAL" clId="{57BE710F-CAAC-5C4C-B1E2-33D10347FAC9}" dt="2018-09-04T14:32:17.942" v="923" actId="20577"/>
          <ac:spMkLst>
            <pc:docMk/>
            <pc:sldMk cId="2645864006" sldId="258"/>
            <ac:spMk id="3" creationId="{CE43393D-EFA2-CC44-8185-C9ADFA03DEAA}"/>
          </ac:spMkLst>
        </pc:spChg>
        <pc:picChg chg="add del mod">
          <ac:chgData name="Song, Lixing" userId="d86a4794-d57c-4f6d-acee-3349d9d3edfc" providerId="ADAL" clId="{57BE710F-CAAC-5C4C-B1E2-33D10347FAC9}" dt="2018-09-04T14:27:17.949" v="823"/>
          <ac:picMkLst>
            <pc:docMk/>
            <pc:sldMk cId="2645864006" sldId="258"/>
            <ac:picMk id="4" creationId="{1F17F28E-A07E-8E41-8219-189B75DCCFD1}"/>
          </ac:picMkLst>
        </pc:picChg>
        <pc:picChg chg="add del">
          <ac:chgData name="Song, Lixing" userId="d86a4794-d57c-4f6d-acee-3349d9d3edfc" providerId="ADAL" clId="{57BE710F-CAAC-5C4C-B1E2-33D10347FAC9}" dt="2018-09-03T16:41:18.770" v="743" actId="478"/>
          <ac:picMkLst>
            <pc:docMk/>
            <pc:sldMk cId="2645864006" sldId="258"/>
            <ac:picMk id="4" creationId="{DEB9BADB-A0B3-D446-8684-7D192490C3E5}"/>
          </ac:picMkLst>
        </pc:picChg>
        <pc:picChg chg="add del mod">
          <ac:chgData name="Song, Lixing" userId="d86a4794-d57c-4f6d-acee-3349d9d3edfc" providerId="ADAL" clId="{57BE710F-CAAC-5C4C-B1E2-33D10347FAC9}" dt="2018-09-04T14:18:50.877" v="818" actId="478"/>
          <ac:picMkLst>
            <pc:docMk/>
            <pc:sldMk cId="2645864006" sldId="258"/>
            <ac:picMk id="5" creationId="{462A25CA-07DE-374D-9B8A-63E5BC63D6BC}"/>
          </ac:picMkLst>
        </pc:picChg>
        <pc:picChg chg="add del mod">
          <ac:chgData name="Song, Lixing" userId="d86a4794-d57c-4f6d-acee-3349d9d3edfc" providerId="ADAL" clId="{57BE710F-CAAC-5C4C-B1E2-33D10347FAC9}" dt="2018-09-04T14:32:09.522" v="916" actId="478"/>
          <ac:picMkLst>
            <pc:docMk/>
            <pc:sldMk cId="2645864006" sldId="258"/>
            <ac:picMk id="6" creationId="{79252AD8-7E0B-3F42-8D68-B77DCADCCF04}"/>
          </ac:picMkLst>
        </pc:picChg>
        <pc:picChg chg="add mod">
          <ac:chgData name="Song, Lixing" userId="d86a4794-d57c-4f6d-acee-3349d9d3edfc" providerId="ADAL" clId="{57BE710F-CAAC-5C4C-B1E2-33D10347FAC9}" dt="2018-09-04T14:38:25.999" v="931" actId="1076"/>
          <ac:picMkLst>
            <pc:docMk/>
            <pc:sldMk cId="2645864006" sldId="258"/>
            <ac:picMk id="7" creationId="{0C0BA21E-F72D-D64D-A970-6CF168D4DF4E}"/>
          </ac:picMkLst>
        </pc:picChg>
        <pc:picChg chg="add del mod">
          <ac:chgData name="Song, Lixing" userId="d86a4794-d57c-4f6d-acee-3349d9d3edfc" providerId="ADAL" clId="{57BE710F-CAAC-5C4C-B1E2-33D10347FAC9}" dt="2018-09-04T14:32:34.576" v="928" actId="478"/>
          <ac:picMkLst>
            <pc:docMk/>
            <pc:sldMk cId="2645864006" sldId="258"/>
            <ac:picMk id="8" creationId="{F562F403-A193-B848-9794-7DC33E15BD2F}"/>
          </ac:picMkLst>
        </pc:picChg>
        <pc:picChg chg="add mod">
          <ac:chgData name="Song, Lixing" userId="d86a4794-d57c-4f6d-acee-3349d9d3edfc" providerId="ADAL" clId="{57BE710F-CAAC-5C4C-B1E2-33D10347FAC9}" dt="2018-09-04T14:38:31.017" v="934" actId="1076"/>
          <ac:picMkLst>
            <pc:docMk/>
            <pc:sldMk cId="2645864006" sldId="258"/>
            <ac:picMk id="9" creationId="{DEC42F92-24D5-8A48-8E23-C40466580525}"/>
          </ac:picMkLst>
        </pc:picChg>
      </pc:sldChg>
      <pc:sldChg chg="addSp delSp modSp add ord">
        <pc:chgData name="Song, Lixing" userId="d86a4794-d57c-4f6d-acee-3349d9d3edfc" providerId="ADAL" clId="{57BE710F-CAAC-5C4C-B1E2-33D10347FAC9}" dt="2018-09-04T14:32:22.009" v="925" actId="20577"/>
        <pc:sldMkLst>
          <pc:docMk/>
          <pc:sldMk cId="3004300667" sldId="259"/>
        </pc:sldMkLst>
        <pc:spChg chg="mod">
          <ac:chgData name="Song, Lixing" userId="d86a4794-d57c-4f6d-acee-3349d9d3edfc" providerId="ADAL" clId="{57BE710F-CAAC-5C4C-B1E2-33D10347FAC9}" dt="2018-09-04T14:32:22.009" v="925" actId="20577"/>
          <ac:spMkLst>
            <pc:docMk/>
            <pc:sldMk cId="3004300667" sldId="259"/>
            <ac:spMk id="3" creationId="{CE43393D-EFA2-CC44-8185-C9ADFA03DEAA}"/>
          </ac:spMkLst>
        </pc:spChg>
        <pc:picChg chg="add mod">
          <ac:chgData name="Song, Lixing" userId="d86a4794-d57c-4f6d-acee-3349d9d3edfc" providerId="ADAL" clId="{57BE710F-CAAC-5C4C-B1E2-33D10347FAC9}" dt="2018-09-04T14:31:54.439" v="906" actId="1076"/>
          <ac:picMkLst>
            <pc:docMk/>
            <pc:sldMk cId="3004300667" sldId="259"/>
            <ac:picMk id="4" creationId="{AABD6407-41F5-4C49-8124-9466C984D870}"/>
          </ac:picMkLst>
        </pc:picChg>
        <pc:picChg chg="mod">
          <ac:chgData name="Song, Lixing" userId="d86a4794-d57c-4f6d-acee-3349d9d3edfc" providerId="ADAL" clId="{57BE710F-CAAC-5C4C-B1E2-33D10347FAC9}" dt="2018-09-04T14:31:40.624" v="902" actId="1076"/>
          <ac:picMkLst>
            <pc:docMk/>
            <pc:sldMk cId="3004300667" sldId="259"/>
            <ac:picMk id="6" creationId="{79252AD8-7E0B-3F42-8D68-B77DCADCCF04}"/>
          </ac:picMkLst>
        </pc:picChg>
        <pc:picChg chg="del">
          <ac:chgData name="Song, Lixing" userId="d86a4794-d57c-4f6d-acee-3349d9d3edfc" providerId="ADAL" clId="{57BE710F-CAAC-5C4C-B1E2-33D10347FAC9}" dt="2018-09-04T14:31:36.615" v="901" actId="478"/>
          <ac:picMkLst>
            <pc:docMk/>
            <pc:sldMk cId="3004300667" sldId="259"/>
            <ac:picMk id="7" creationId="{0C0BA21E-F72D-D64D-A970-6CF168D4DF4E}"/>
          </ac:picMkLst>
        </pc:picChg>
      </pc:sldChg>
      <pc:sldChg chg="modSp add ord">
        <pc:chgData name="Song, Lixing" userId="d86a4794-d57c-4f6d-acee-3349d9d3edfc" providerId="ADAL" clId="{57BE710F-CAAC-5C4C-B1E2-33D10347FAC9}" dt="2018-09-04T14:44:21.120" v="1174"/>
        <pc:sldMkLst>
          <pc:docMk/>
          <pc:sldMk cId="618138244" sldId="260"/>
        </pc:sldMkLst>
        <pc:spChg chg="mod">
          <ac:chgData name="Song, Lixing" userId="d86a4794-d57c-4f6d-acee-3349d9d3edfc" providerId="ADAL" clId="{57BE710F-CAAC-5C4C-B1E2-33D10347FAC9}" dt="2018-09-04T14:39:34.479" v="977" actId="20577"/>
          <ac:spMkLst>
            <pc:docMk/>
            <pc:sldMk cId="618138244" sldId="260"/>
            <ac:spMk id="2" creationId="{F00B0DA3-9E4B-594E-9D2A-1D76805F2E75}"/>
          </ac:spMkLst>
        </pc:spChg>
        <pc:spChg chg="mod">
          <ac:chgData name="Song, Lixing" userId="d86a4794-d57c-4f6d-acee-3349d9d3edfc" providerId="ADAL" clId="{57BE710F-CAAC-5C4C-B1E2-33D10347FAC9}" dt="2018-09-04T14:43:41.214" v="1172" actId="20577"/>
          <ac:spMkLst>
            <pc:docMk/>
            <pc:sldMk cId="618138244" sldId="260"/>
            <ac:spMk id="3" creationId="{768F32BE-1D40-B84A-891E-1554405BDB48}"/>
          </ac:spMkLst>
        </pc:spChg>
      </pc:sldChg>
      <pc:sldChg chg="addSp modSp add">
        <pc:chgData name="Song, Lixing" userId="d86a4794-d57c-4f6d-acee-3349d9d3edfc" providerId="ADAL" clId="{57BE710F-CAAC-5C4C-B1E2-33D10347FAC9}" dt="2018-09-04T15:01:20.347" v="1610" actId="1076"/>
        <pc:sldMkLst>
          <pc:docMk/>
          <pc:sldMk cId="2864014460" sldId="261"/>
        </pc:sldMkLst>
        <pc:spChg chg="mod">
          <ac:chgData name="Song, Lixing" userId="d86a4794-d57c-4f6d-acee-3349d9d3edfc" providerId="ADAL" clId="{57BE710F-CAAC-5C4C-B1E2-33D10347FAC9}" dt="2018-09-04T14:44:36.608" v="1185" actId="20577"/>
          <ac:spMkLst>
            <pc:docMk/>
            <pc:sldMk cId="2864014460" sldId="261"/>
            <ac:spMk id="2" creationId="{1263493E-31D8-3742-A8BE-6127F21A13A8}"/>
          </ac:spMkLst>
        </pc:spChg>
        <pc:spChg chg="mod">
          <ac:chgData name="Song, Lixing" userId="d86a4794-d57c-4f6d-acee-3349d9d3edfc" providerId="ADAL" clId="{57BE710F-CAAC-5C4C-B1E2-33D10347FAC9}" dt="2018-09-04T15:00:49.576" v="1609" actId="20577"/>
          <ac:spMkLst>
            <pc:docMk/>
            <pc:sldMk cId="2864014460" sldId="261"/>
            <ac:spMk id="3" creationId="{81E22CEB-FAE7-A441-B4CA-F8127B13BD2F}"/>
          </ac:spMkLst>
        </pc:spChg>
        <pc:spChg chg="add mod">
          <ac:chgData name="Song, Lixing" userId="d86a4794-d57c-4f6d-acee-3349d9d3edfc" providerId="ADAL" clId="{57BE710F-CAAC-5C4C-B1E2-33D10347FAC9}" dt="2018-09-04T14:50:27.851" v="1479" actId="1076"/>
          <ac:spMkLst>
            <pc:docMk/>
            <pc:sldMk cId="2864014460" sldId="261"/>
            <ac:spMk id="4" creationId="{9E911E1C-6620-AC4E-B6D0-F0633E079A51}"/>
          </ac:spMkLst>
        </pc:spChg>
        <pc:picChg chg="add mod">
          <ac:chgData name="Song, Lixing" userId="d86a4794-d57c-4f6d-acee-3349d9d3edfc" providerId="ADAL" clId="{57BE710F-CAAC-5C4C-B1E2-33D10347FAC9}" dt="2018-09-04T15:01:20.347" v="1610" actId="1076"/>
          <ac:picMkLst>
            <pc:docMk/>
            <pc:sldMk cId="2864014460" sldId="261"/>
            <ac:picMk id="5" creationId="{2238D413-1F5D-2A40-AC24-9604DCBF5E9A}"/>
          </ac:picMkLst>
        </pc:picChg>
      </pc:sldChg>
      <pc:sldChg chg="addSp modSp add">
        <pc:chgData name="Song, Lixing" userId="d86a4794-d57c-4f6d-acee-3349d9d3edfc" providerId="ADAL" clId="{57BE710F-CAAC-5C4C-B1E2-33D10347FAC9}" dt="2018-09-04T16:48:16.485" v="1889" actId="1076"/>
        <pc:sldMkLst>
          <pc:docMk/>
          <pc:sldMk cId="204724434" sldId="262"/>
        </pc:sldMkLst>
        <pc:spChg chg="mod">
          <ac:chgData name="Song, Lixing" userId="d86a4794-d57c-4f6d-acee-3349d9d3edfc" providerId="ADAL" clId="{57BE710F-CAAC-5C4C-B1E2-33D10347FAC9}" dt="2018-09-04T15:02:22.705" v="1644" actId="20577"/>
          <ac:spMkLst>
            <pc:docMk/>
            <pc:sldMk cId="204724434" sldId="262"/>
            <ac:spMk id="2" creationId="{62CCC24D-15AB-F447-A10F-6391EC4C3A35}"/>
          </ac:spMkLst>
        </pc:spChg>
        <pc:spChg chg="mod">
          <ac:chgData name="Song, Lixing" userId="d86a4794-d57c-4f6d-acee-3349d9d3edfc" providerId="ADAL" clId="{57BE710F-CAAC-5C4C-B1E2-33D10347FAC9}" dt="2018-09-04T16:47:07.684" v="1843" actId="20577"/>
          <ac:spMkLst>
            <pc:docMk/>
            <pc:sldMk cId="204724434" sldId="262"/>
            <ac:spMk id="3" creationId="{53B04095-8746-064A-8DF4-589E01055CE7}"/>
          </ac:spMkLst>
        </pc:spChg>
        <pc:picChg chg="add mod">
          <ac:chgData name="Song, Lixing" userId="d86a4794-d57c-4f6d-acee-3349d9d3edfc" providerId="ADAL" clId="{57BE710F-CAAC-5C4C-B1E2-33D10347FAC9}" dt="2018-09-04T16:48:16.485" v="1889" actId="1076"/>
          <ac:picMkLst>
            <pc:docMk/>
            <pc:sldMk cId="204724434" sldId="262"/>
            <ac:picMk id="4" creationId="{98FD8F3C-046C-B44F-A587-B6C84C6F40B6}"/>
          </ac:picMkLst>
        </pc:picChg>
      </pc:sldChg>
      <pc:sldChg chg="addSp modSp add">
        <pc:chgData name="Song, Lixing" userId="d86a4794-d57c-4f6d-acee-3349d9d3edfc" providerId="ADAL" clId="{57BE710F-CAAC-5C4C-B1E2-33D10347FAC9}" dt="2018-09-04T16:51:00.516" v="1965" actId="20577"/>
        <pc:sldMkLst>
          <pc:docMk/>
          <pc:sldMk cId="480648747" sldId="263"/>
        </pc:sldMkLst>
        <pc:spChg chg="mod">
          <ac:chgData name="Song, Lixing" userId="d86a4794-d57c-4f6d-acee-3349d9d3edfc" providerId="ADAL" clId="{57BE710F-CAAC-5C4C-B1E2-33D10347FAC9}" dt="2018-09-04T16:47:32.284" v="1885" actId="20577"/>
          <ac:spMkLst>
            <pc:docMk/>
            <pc:sldMk cId="480648747" sldId="263"/>
            <ac:spMk id="2" creationId="{30071CFF-61EE-054B-BD6A-FE7E209BBADE}"/>
          </ac:spMkLst>
        </pc:spChg>
        <pc:spChg chg="mod">
          <ac:chgData name="Song, Lixing" userId="d86a4794-d57c-4f6d-acee-3349d9d3edfc" providerId="ADAL" clId="{57BE710F-CAAC-5C4C-B1E2-33D10347FAC9}" dt="2018-09-04T16:51:00.516" v="1965" actId="20577"/>
          <ac:spMkLst>
            <pc:docMk/>
            <pc:sldMk cId="480648747" sldId="263"/>
            <ac:spMk id="3" creationId="{3BC7DC51-6FE3-E541-885B-593F701F1B3A}"/>
          </ac:spMkLst>
        </pc:spChg>
        <pc:picChg chg="add mod">
          <ac:chgData name="Song, Lixing" userId="d86a4794-d57c-4f6d-acee-3349d9d3edfc" providerId="ADAL" clId="{57BE710F-CAAC-5C4C-B1E2-33D10347FAC9}" dt="2018-09-04T16:50:13.452" v="1898" actId="14100"/>
          <ac:picMkLst>
            <pc:docMk/>
            <pc:sldMk cId="480648747" sldId="263"/>
            <ac:picMk id="4" creationId="{4F8A0D14-6E9C-3C4E-98A5-D2062F4F146A}"/>
          </ac:picMkLst>
        </pc:picChg>
      </pc:sldChg>
      <pc:sldChg chg="addSp modSp add">
        <pc:chgData name="Song, Lixing" userId="d86a4794-d57c-4f6d-acee-3349d9d3edfc" providerId="ADAL" clId="{57BE710F-CAAC-5C4C-B1E2-33D10347FAC9}" dt="2018-09-04T16:54:04.514" v="2044" actId="20577"/>
        <pc:sldMkLst>
          <pc:docMk/>
          <pc:sldMk cId="1808709224" sldId="264"/>
        </pc:sldMkLst>
        <pc:spChg chg="mod">
          <ac:chgData name="Song, Lixing" userId="d86a4794-d57c-4f6d-acee-3349d9d3edfc" providerId="ADAL" clId="{57BE710F-CAAC-5C4C-B1E2-33D10347FAC9}" dt="2018-09-04T16:51:33.840" v="1976" actId="20577"/>
          <ac:spMkLst>
            <pc:docMk/>
            <pc:sldMk cId="1808709224" sldId="264"/>
            <ac:spMk id="2" creationId="{54783D46-62BB-ED41-9E8F-D138EE74DD62}"/>
          </ac:spMkLst>
        </pc:spChg>
        <pc:spChg chg="mod">
          <ac:chgData name="Song, Lixing" userId="d86a4794-d57c-4f6d-acee-3349d9d3edfc" providerId="ADAL" clId="{57BE710F-CAAC-5C4C-B1E2-33D10347FAC9}" dt="2018-09-04T16:54:04.514" v="2044" actId="20577"/>
          <ac:spMkLst>
            <pc:docMk/>
            <pc:sldMk cId="1808709224" sldId="264"/>
            <ac:spMk id="3" creationId="{D4604F79-7334-6C42-B367-AFD78A199CB8}"/>
          </ac:spMkLst>
        </pc:spChg>
        <pc:picChg chg="add mod">
          <ac:chgData name="Song, Lixing" userId="d86a4794-d57c-4f6d-acee-3349d9d3edfc" providerId="ADAL" clId="{57BE710F-CAAC-5C4C-B1E2-33D10347FAC9}" dt="2018-09-04T16:53:39.936" v="2023" actId="1076"/>
          <ac:picMkLst>
            <pc:docMk/>
            <pc:sldMk cId="1808709224" sldId="264"/>
            <ac:picMk id="4" creationId="{1B28EA98-3230-E346-94D5-A0680E62B49B}"/>
          </ac:picMkLst>
        </pc:picChg>
      </pc:sldChg>
      <pc:sldChg chg="addSp modSp add">
        <pc:chgData name="Song, Lixing" userId="d86a4794-d57c-4f6d-acee-3349d9d3edfc" providerId="ADAL" clId="{57BE710F-CAAC-5C4C-B1E2-33D10347FAC9}" dt="2018-09-04T16:58:34.143" v="2145" actId="20577"/>
        <pc:sldMkLst>
          <pc:docMk/>
          <pc:sldMk cId="2795147444" sldId="265"/>
        </pc:sldMkLst>
        <pc:spChg chg="mod">
          <ac:chgData name="Song, Lixing" userId="d86a4794-d57c-4f6d-acee-3349d9d3edfc" providerId="ADAL" clId="{57BE710F-CAAC-5C4C-B1E2-33D10347FAC9}" dt="2018-09-04T16:54:35.926" v="2047"/>
          <ac:spMkLst>
            <pc:docMk/>
            <pc:sldMk cId="2795147444" sldId="265"/>
            <ac:spMk id="2" creationId="{FD6AF8B1-56C6-9D4E-994E-CC5AA529B5AC}"/>
          </ac:spMkLst>
        </pc:spChg>
        <pc:spChg chg="mod">
          <ac:chgData name="Song, Lixing" userId="d86a4794-d57c-4f6d-acee-3349d9d3edfc" providerId="ADAL" clId="{57BE710F-CAAC-5C4C-B1E2-33D10347FAC9}" dt="2018-09-04T16:58:34.143" v="2145" actId="20577"/>
          <ac:spMkLst>
            <pc:docMk/>
            <pc:sldMk cId="2795147444" sldId="265"/>
            <ac:spMk id="3" creationId="{D17B3C94-C67B-7B4B-A834-AE8A89387D50}"/>
          </ac:spMkLst>
        </pc:spChg>
        <pc:picChg chg="add mod">
          <ac:chgData name="Song, Lixing" userId="d86a4794-d57c-4f6d-acee-3349d9d3edfc" providerId="ADAL" clId="{57BE710F-CAAC-5C4C-B1E2-33D10347FAC9}" dt="2018-09-04T16:57:44.322" v="2056" actId="1076"/>
          <ac:picMkLst>
            <pc:docMk/>
            <pc:sldMk cId="2795147444" sldId="265"/>
            <ac:picMk id="4" creationId="{0A65ED25-8BDB-F747-BF8C-2ED104E352FC}"/>
          </ac:picMkLst>
        </pc:picChg>
      </pc:sldChg>
      <pc:sldChg chg="addSp modSp add">
        <pc:chgData name="Song, Lixing" userId="d86a4794-d57c-4f6d-acee-3349d9d3edfc" providerId="ADAL" clId="{57BE710F-CAAC-5C4C-B1E2-33D10347FAC9}" dt="2018-09-04T17:08:23.036" v="2360" actId="1076"/>
        <pc:sldMkLst>
          <pc:docMk/>
          <pc:sldMk cId="3678756046" sldId="266"/>
        </pc:sldMkLst>
        <pc:spChg chg="mod">
          <ac:chgData name="Song, Lixing" userId="d86a4794-d57c-4f6d-acee-3349d9d3edfc" providerId="ADAL" clId="{57BE710F-CAAC-5C4C-B1E2-33D10347FAC9}" dt="2018-09-04T16:59:10.751" v="2149"/>
          <ac:spMkLst>
            <pc:docMk/>
            <pc:sldMk cId="3678756046" sldId="266"/>
            <ac:spMk id="2" creationId="{9C1FF42F-F2F7-FE48-AE1B-E4A64A299C7B}"/>
          </ac:spMkLst>
        </pc:spChg>
        <pc:spChg chg="mod">
          <ac:chgData name="Song, Lixing" userId="d86a4794-d57c-4f6d-acee-3349d9d3edfc" providerId="ADAL" clId="{57BE710F-CAAC-5C4C-B1E2-33D10347FAC9}" dt="2018-09-04T17:01:02.508" v="2287" actId="313"/>
          <ac:spMkLst>
            <pc:docMk/>
            <pc:sldMk cId="3678756046" sldId="266"/>
            <ac:spMk id="3" creationId="{CDDDE55D-A64C-FE4A-AB82-A05E8651947E}"/>
          </ac:spMkLst>
        </pc:spChg>
        <pc:spChg chg="add mod">
          <ac:chgData name="Song, Lixing" userId="d86a4794-d57c-4f6d-acee-3349d9d3edfc" providerId="ADAL" clId="{57BE710F-CAAC-5C4C-B1E2-33D10347FAC9}" dt="2018-09-04T17:08:23.036" v="2360" actId="1076"/>
          <ac:spMkLst>
            <pc:docMk/>
            <pc:sldMk cId="3678756046" sldId="266"/>
            <ac:spMk id="5" creationId="{110B3E8A-1321-6F4D-8331-2BC5175EE53B}"/>
          </ac:spMkLst>
        </pc:spChg>
        <pc:picChg chg="add mod">
          <ac:chgData name="Song, Lixing" userId="d86a4794-d57c-4f6d-acee-3349d9d3edfc" providerId="ADAL" clId="{57BE710F-CAAC-5C4C-B1E2-33D10347FAC9}" dt="2018-09-04T17:07:34.784" v="2290" actId="1076"/>
          <ac:picMkLst>
            <pc:docMk/>
            <pc:sldMk cId="3678756046" sldId="266"/>
            <ac:picMk id="4" creationId="{F61D73B0-D6D9-D049-8161-C46911163B97}"/>
          </ac:picMkLst>
        </pc:picChg>
      </pc:sldChg>
      <pc:sldChg chg="modSp add">
        <pc:chgData name="Song, Lixing" userId="d86a4794-d57c-4f6d-acee-3349d9d3edfc" providerId="ADAL" clId="{57BE710F-CAAC-5C4C-B1E2-33D10347FAC9}" dt="2018-09-05T16:47:00.467" v="2541" actId="20577"/>
        <pc:sldMkLst>
          <pc:docMk/>
          <pc:sldMk cId="672416378" sldId="267"/>
        </pc:sldMkLst>
        <pc:spChg chg="mod">
          <ac:chgData name="Song, Lixing" userId="d86a4794-d57c-4f6d-acee-3349d9d3edfc" providerId="ADAL" clId="{57BE710F-CAAC-5C4C-B1E2-33D10347FAC9}" dt="2018-09-04T17:09:44.773" v="2412" actId="20577"/>
          <ac:spMkLst>
            <pc:docMk/>
            <pc:sldMk cId="672416378" sldId="267"/>
            <ac:spMk id="2" creationId="{B707E317-E3F9-A346-BB06-86E22B3CED82}"/>
          </ac:spMkLst>
        </pc:spChg>
        <pc:spChg chg="mod">
          <ac:chgData name="Song, Lixing" userId="d86a4794-d57c-4f6d-acee-3349d9d3edfc" providerId="ADAL" clId="{57BE710F-CAAC-5C4C-B1E2-33D10347FAC9}" dt="2018-09-05T16:47:00.467" v="2541" actId="20577"/>
          <ac:spMkLst>
            <pc:docMk/>
            <pc:sldMk cId="672416378" sldId="267"/>
            <ac:spMk id="3" creationId="{30298C5C-FBB5-4D4E-9759-62FAFFE4FE83}"/>
          </ac:spMkLst>
        </pc:spChg>
      </pc:sldChg>
      <pc:sldChg chg="addSp modSp add">
        <pc:chgData name="Song, Lixing" userId="d86a4794-d57c-4f6d-acee-3349d9d3edfc" providerId="ADAL" clId="{57BE710F-CAAC-5C4C-B1E2-33D10347FAC9}" dt="2018-09-05T16:50:36.167" v="2601" actId="20577"/>
        <pc:sldMkLst>
          <pc:docMk/>
          <pc:sldMk cId="3485983242" sldId="268"/>
        </pc:sldMkLst>
        <pc:spChg chg="mod">
          <ac:chgData name="Song, Lixing" userId="d86a4794-d57c-4f6d-acee-3349d9d3edfc" providerId="ADAL" clId="{57BE710F-CAAC-5C4C-B1E2-33D10347FAC9}" dt="2018-09-05T16:47:40.744" v="2559" actId="20577"/>
          <ac:spMkLst>
            <pc:docMk/>
            <pc:sldMk cId="3485983242" sldId="268"/>
            <ac:spMk id="2" creationId="{2BD3888F-6077-F248-BD67-849BF3AC5E5C}"/>
          </ac:spMkLst>
        </pc:spChg>
        <pc:spChg chg="mod">
          <ac:chgData name="Song, Lixing" userId="d86a4794-d57c-4f6d-acee-3349d9d3edfc" providerId="ADAL" clId="{57BE710F-CAAC-5C4C-B1E2-33D10347FAC9}" dt="2018-09-05T16:50:36.167" v="2601" actId="20577"/>
          <ac:spMkLst>
            <pc:docMk/>
            <pc:sldMk cId="3485983242" sldId="268"/>
            <ac:spMk id="3" creationId="{C2A7F260-E5EC-124E-BD53-5976ECBC5313}"/>
          </ac:spMkLst>
        </pc:spChg>
        <pc:picChg chg="add mod">
          <ac:chgData name="Song, Lixing" userId="d86a4794-d57c-4f6d-acee-3349d9d3edfc" providerId="ADAL" clId="{57BE710F-CAAC-5C4C-B1E2-33D10347FAC9}" dt="2018-09-05T16:50:34.879" v="2600" actId="1076"/>
          <ac:picMkLst>
            <pc:docMk/>
            <pc:sldMk cId="3485983242" sldId="268"/>
            <ac:picMk id="4" creationId="{ED634DE2-D93A-FC49-A050-813298B91F70}"/>
          </ac:picMkLst>
        </pc:picChg>
      </pc:sldChg>
      <pc:sldChg chg="modSp add">
        <pc:chgData name="Song, Lixing" userId="d86a4794-d57c-4f6d-acee-3349d9d3edfc" providerId="ADAL" clId="{57BE710F-CAAC-5C4C-B1E2-33D10347FAC9}" dt="2018-09-05T16:53:15.803" v="2641" actId="114"/>
        <pc:sldMkLst>
          <pc:docMk/>
          <pc:sldMk cId="3556375008" sldId="269"/>
        </pc:sldMkLst>
        <pc:spChg chg="mod">
          <ac:chgData name="Song, Lixing" userId="d86a4794-d57c-4f6d-acee-3349d9d3edfc" providerId="ADAL" clId="{57BE710F-CAAC-5C4C-B1E2-33D10347FAC9}" dt="2018-09-05T16:51:11.399" v="2623" actId="20577"/>
          <ac:spMkLst>
            <pc:docMk/>
            <pc:sldMk cId="3556375008" sldId="269"/>
            <ac:spMk id="2" creationId="{4752A6D3-CD6F-6849-96CC-71C9C60D5752}"/>
          </ac:spMkLst>
        </pc:spChg>
        <pc:spChg chg="mod">
          <ac:chgData name="Song, Lixing" userId="d86a4794-d57c-4f6d-acee-3349d9d3edfc" providerId="ADAL" clId="{57BE710F-CAAC-5C4C-B1E2-33D10347FAC9}" dt="2018-09-05T16:53:15.803" v="2641" actId="114"/>
          <ac:spMkLst>
            <pc:docMk/>
            <pc:sldMk cId="3556375008" sldId="269"/>
            <ac:spMk id="3" creationId="{E56B4ED6-9F79-DF48-87AB-8D67B72BC004}"/>
          </ac:spMkLst>
        </pc:spChg>
      </pc:sldChg>
    </pc:docChg>
  </pc:docChgLst>
  <pc:docChgLst>
    <pc:chgData name="Song, Lixing" userId="d86a4794-d57c-4f6d-acee-3349d9d3edfc" providerId="ADAL" clId="{C22CFC7D-4CFF-3949-BBCC-B4ADD21FB069}"/>
    <pc:docChg chg="custSel addSld delSld modSld sldOrd">
      <pc:chgData name="Song, Lixing" userId="d86a4794-d57c-4f6d-acee-3349d9d3edfc" providerId="ADAL" clId="{C22CFC7D-4CFF-3949-BBCC-B4ADD21FB069}" dt="2018-09-03T15:03:04.006" v="527" actId="114"/>
      <pc:docMkLst>
        <pc:docMk/>
      </pc:docMkLst>
    </pc:docChg>
  </pc:docChgLst>
  <pc:docChgLst>
    <pc:chgData name="Song, Lixing" userId="d86a4794-d57c-4f6d-acee-3349d9d3edfc" providerId="ADAL" clId="{EB5DF75B-E8A8-49A7-9E7D-4902B27DA86C}"/>
    <pc:docChg chg="custSel modSld">
      <pc:chgData name="Song, Lixing" userId="d86a4794-d57c-4f6d-acee-3349d9d3edfc" providerId="ADAL" clId="{EB5DF75B-E8A8-49A7-9E7D-4902B27DA86C}" dt="2018-11-29T19:18:22.312" v="31" actId="20577"/>
      <pc:docMkLst>
        <pc:docMk/>
      </pc:docMkLst>
      <pc:sldChg chg="addSp delSp modSp">
        <pc:chgData name="Song, Lixing" userId="d86a4794-d57c-4f6d-acee-3349d9d3edfc" providerId="ADAL" clId="{EB5DF75B-E8A8-49A7-9E7D-4902B27DA86C}" dt="2018-11-29T19:04:35.659" v="3" actId="1076"/>
        <pc:sldMkLst>
          <pc:docMk/>
          <pc:sldMk cId="3004300667" sldId="259"/>
        </pc:sldMkLst>
        <pc:picChg chg="del">
          <ac:chgData name="Song, Lixing" userId="d86a4794-d57c-4f6d-acee-3349d9d3edfc" providerId="ADAL" clId="{EB5DF75B-E8A8-49A7-9E7D-4902B27DA86C}" dt="2018-11-29T19:04:27.733" v="0" actId="478"/>
          <ac:picMkLst>
            <pc:docMk/>
            <pc:sldMk cId="3004300667" sldId="259"/>
            <ac:picMk id="6" creationId="{79252AD8-7E0B-3F42-8D68-B77DCADCCF04}"/>
          </ac:picMkLst>
        </pc:picChg>
        <pc:picChg chg="add mod">
          <ac:chgData name="Song, Lixing" userId="d86a4794-d57c-4f6d-acee-3349d9d3edfc" providerId="ADAL" clId="{EB5DF75B-E8A8-49A7-9E7D-4902B27DA86C}" dt="2018-11-29T19:04:35.659" v="3" actId="1076"/>
          <ac:picMkLst>
            <pc:docMk/>
            <pc:sldMk cId="3004300667" sldId="259"/>
            <ac:picMk id="1026" creationId="{68290ED6-E8E0-4459-B34F-413BF75B8A8A}"/>
          </ac:picMkLst>
        </pc:picChg>
      </pc:sldChg>
      <pc:sldChg chg="modSp">
        <pc:chgData name="Song, Lixing" userId="d86a4794-d57c-4f6d-acee-3349d9d3edfc" providerId="ADAL" clId="{EB5DF75B-E8A8-49A7-9E7D-4902B27DA86C}" dt="2018-11-29T19:09:53.386" v="10" actId="20577"/>
        <pc:sldMkLst>
          <pc:docMk/>
          <pc:sldMk cId="204724434" sldId="262"/>
        </pc:sldMkLst>
        <pc:spChg chg="mod">
          <ac:chgData name="Song, Lixing" userId="d86a4794-d57c-4f6d-acee-3349d9d3edfc" providerId="ADAL" clId="{EB5DF75B-E8A8-49A7-9E7D-4902B27DA86C}" dt="2018-11-29T19:09:53.386" v="10" actId="20577"/>
          <ac:spMkLst>
            <pc:docMk/>
            <pc:sldMk cId="204724434" sldId="262"/>
            <ac:spMk id="3" creationId="{53B04095-8746-064A-8DF4-589E01055CE7}"/>
          </ac:spMkLst>
        </pc:spChg>
      </pc:sldChg>
      <pc:sldChg chg="modSp">
        <pc:chgData name="Song, Lixing" userId="d86a4794-d57c-4f6d-acee-3349d9d3edfc" providerId="ADAL" clId="{EB5DF75B-E8A8-49A7-9E7D-4902B27DA86C}" dt="2018-11-29T19:18:22.312" v="31" actId="20577"/>
        <pc:sldMkLst>
          <pc:docMk/>
          <pc:sldMk cId="3556375008" sldId="269"/>
        </pc:sldMkLst>
        <pc:spChg chg="mod">
          <ac:chgData name="Song, Lixing" userId="d86a4794-d57c-4f6d-acee-3349d9d3edfc" providerId="ADAL" clId="{EB5DF75B-E8A8-49A7-9E7D-4902B27DA86C}" dt="2018-11-29T19:18:22.312" v="31" actId="20577"/>
          <ac:spMkLst>
            <pc:docMk/>
            <pc:sldMk cId="3556375008" sldId="269"/>
            <ac:spMk id="3" creationId="{E56B4ED6-9F79-DF48-87AB-8D67B72BC004}"/>
          </ac:spMkLst>
        </pc:spChg>
      </pc:sldChg>
      <pc:sldChg chg="modSp">
        <pc:chgData name="Song, Lixing" userId="d86a4794-d57c-4f6d-acee-3349d9d3edfc" providerId="ADAL" clId="{EB5DF75B-E8A8-49A7-9E7D-4902B27DA86C}" dt="2018-11-29T19:15:13.044" v="28" actId="20577"/>
        <pc:sldMkLst>
          <pc:docMk/>
          <pc:sldMk cId="1644059363" sldId="277"/>
        </pc:sldMkLst>
        <pc:spChg chg="mod">
          <ac:chgData name="Song, Lixing" userId="d86a4794-d57c-4f6d-acee-3349d9d3edfc" providerId="ADAL" clId="{EB5DF75B-E8A8-49A7-9E7D-4902B27DA86C}" dt="2018-11-29T19:15:13.044" v="28" actId="20577"/>
          <ac:spMkLst>
            <pc:docMk/>
            <pc:sldMk cId="1644059363" sldId="277"/>
            <ac:spMk id="3" creationId="{53B04095-8746-064A-8DF4-589E01055CE7}"/>
          </ac:spMkLst>
        </pc:spChg>
      </pc:sldChg>
    </pc:docChg>
  </pc:docChgLst>
  <pc:docChgLst>
    <pc:chgData name="Song, Lixing" userId="d86a4794-d57c-4f6d-acee-3349d9d3edfc" providerId="ADAL" clId="{3C99908F-CF37-9E4D-9BD3-C987F806DDDC}"/>
    <pc:docChg chg="custSel addSld modSld">
      <pc:chgData name="Song, Lixing" userId="d86a4794-d57c-4f6d-acee-3349d9d3edfc" providerId="ADAL" clId="{3C99908F-CF37-9E4D-9BD3-C987F806DDDC}" dt="2018-11-16T21:01:55.189" v="6" actId="27636"/>
      <pc:docMkLst>
        <pc:docMk/>
      </pc:docMkLst>
    </pc:docChg>
  </pc:docChgLst>
  <pc:docChgLst>
    <pc:chgData name="Song, Lixing" userId="d86a4794-d57c-4f6d-acee-3349d9d3edfc" providerId="ADAL" clId="{63E5B0BA-7CA7-664C-A874-0CD1DDB96575}"/>
  </pc:docChgLst>
  <pc:docChgLst>
    <pc:chgData name="Song, Lixing" userId="d86a4794-d57c-4f6d-acee-3349d9d3edfc" providerId="ADAL" clId="{0685693D-486F-124B-B0F1-C787A7862FA7}"/>
    <pc:docChg chg="undo custSel delSld modSld">
      <pc:chgData name="Song, Lixing" userId="d86a4794-d57c-4f6d-acee-3349d9d3edfc" providerId="ADAL" clId="{0685693D-486F-124B-B0F1-C787A7862FA7}" dt="2018-11-29T13:47:26.628" v="202" actId="1076"/>
      <pc:docMkLst>
        <pc:docMk/>
      </pc:docMkLst>
      <pc:sldChg chg="modSp">
        <pc:chgData name="Song, Lixing" userId="d86a4794-d57c-4f6d-acee-3349d9d3edfc" providerId="ADAL" clId="{0685693D-486F-124B-B0F1-C787A7862FA7}" dt="2018-11-29T13:24:53.092" v="88" actId="20577"/>
        <pc:sldMkLst>
          <pc:docMk/>
          <pc:sldMk cId="2271909618" sldId="257"/>
        </pc:sldMkLst>
        <pc:spChg chg="mod">
          <ac:chgData name="Song, Lixing" userId="d86a4794-d57c-4f6d-acee-3349d9d3edfc" providerId="ADAL" clId="{0685693D-486F-124B-B0F1-C787A7862FA7}" dt="2018-11-29T13:02:58.199" v="5" actId="20577"/>
          <ac:spMkLst>
            <pc:docMk/>
            <pc:sldMk cId="2271909618" sldId="257"/>
            <ac:spMk id="2" creationId="{5AF624CB-CA39-A047-AFEC-D29B77AD3090}"/>
          </ac:spMkLst>
        </pc:spChg>
        <pc:spChg chg="mod">
          <ac:chgData name="Song, Lixing" userId="d86a4794-d57c-4f6d-acee-3349d9d3edfc" providerId="ADAL" clId="{0685693D-486F-124B-B0F1-C787A7862FA7}" dt="2018-11-29T13:24:53.092" v="88" actId="20577"/>
          <ac:spMkLst>
            <pc:docMk/>
            <pc:sldMk cId="2271909618" sldId="257"/>
            <ac:spMk id="3" creationId="{095DE202-EB32-0E4D-8243-EA7B4451A8E2}"/>
          </ac:spMkLst>
        </pc:spChg>
      </pc:sldChg>
      <pc:sldChg chg="addSp delSp modSp">
        <pc:chgData name="Song, Lixing" userId="d86a4794-d57c-4f6d-acee-3349d9d3edfc" providerId="ADAL" clId="{0685693D-486F-124B-B0F1-C787A7862FA7}" dt="2018-11-29T13:33:20.776" v="100" actId="14100"/>
        <pc:sldMkLst>
          <pc:docMk/>
          <pc:sldMk cId="2645864006" sldId="258"/>
        </pc:sldMkLst>
        <pc:picChg chg="add mod">
          <ac:chgData name="Song, Lixing" userId="d86a4794-d57c-4f6d-acee-3349d9d3edfc" providerId="ADAL" clId="{0685693D-486F-124B-B0F1-C787A7862FA7}" dt="2018-11-29T13:33:15.035" v="98" actId="14100"/>
          <ac:picMkLst>
            <pc:docMk/>
            <pc:sldMk cId="2645864006" sldId="258"/>
            <ac:picMk id="4" creationId="{80FE7BFA-7554-DB4C-A108-CC38988E5FB2}"/>
          </ac:picMkLst>
        </pc:picChg>
        <pc:picChg chg="add mod">
          <ac:chgData name="Song, Lixing" userId="d86a4794-d57c-4f6d-acee-3349d9d3edfc" providerId="ADAL" clId="{0685693D-486F-124B-B0F1-C787A7862FA7}" dt="2018-11-29T13:33:20.776" v="100" actId="14100"/>
          <ac:picMkLst>
            <pc:docMk/>
            <pc:sldMk cId="2645864006" sldId="258"/>
            <ac:picMk id="5" creationId="{08810DAD-BD19-664E-91EF-08CC5EC90E0E}"/>
          </ac:picMkLst>
        </pc:picChg>
        <pc:picChg chg="del">
          <ac:chgData name="Song, Lixing" userId="d86a4794-d57c-4f6d-acee-3349d9d3edfc" providerId="ADAL" clId="{0685693D-486F-124B-B0F1-C787A7862FA7}" dt="2018-11-29T13:31:45.601" v="93" actId="478"/>
          <ac:picMkLst>
            <pc:docMk/>
            <pc:sldMk cId="2645864006" sldId="258"/>
            <ac:picMk id="7" creationId="{0C0BA21E-F72D-D64D-A970-6CF168D4DF4E}"/>
          </ac:picMkLst>
        </pc:picChg>
        <pc:picChg chg="del">
          <ac:chgData name="Song, Lixing" userId="d86a4794-d57c-4f6d-acee-3349d9d3edfc" providerId="ADAL" clId="{0685693D-486F-124B-B0F1-C787A7862FA7}" dt="2018-11-29T13:30:18.698" v="90" actId="478"/>
          <ac:picMkLst>
            <pc:docMk/>
            <pc:sldMk cId="2645864006" sldId="258"/>
            <ac:picMk id="9" creationId="{DEC42F92-24D5-8A48-8E23-C40466580525}"/>
          </ac:picMkLst>
        </pc:picChg>
      </pc:sldChg>
      <pc:sldChg chg="modSp">
        <pc:chgData name="Song, Lixing" userId="d86a4794-d57c-4f6d-acee-3349d9d3edfc" providerId="ADAL" clId="{0685693D-486F-124B-B0F1-C787A7862FA7}" dt="2018-11-29T13:39:40.935" v="195" actId="20577"/>
        <pc:sldMkLst>
          <pc:docMk/>
          <pc:sldMk cId="618138244" sldId="260"/>
        </pc:sldMkLst>
        <pc:spChg chg="mod">
          <ac:chgData name="Song, Lixing" userId="d86a4794-d57c-4f6d-acee-3349d9d3edfc" providerId="ADAL" clId="{0685693D-486F-124B-B0F1-C787A7862FA7}" dt="2018-11-29T13:39:40.935" v="195" actId="20577"/>
          <ac:spMkLst>
            <pc:docMk/>
            <pc:sldMk cId="618138244" sldId="260"/>
            <ac:spMk id="2" creationId="{F00B0DA3-9E4B-594E-9D2A-1D76805F2E75}"/>
          </ac:spMkLst>
        </pc:spChg>
      </pc:sldChg>
      <pc:sldChg chg="delSp modSp">
        <pc:chgData name="Song, Lixing" userId="d86a4794-d57c-4f6d-acee-3349d9d3edfc" providerId="ADAL" clId="{0685693D-486F-124B-B0F1-C787A7862FA7}" dt="2018-11-29T13:38:16.161" v="169" actId="20577"/>
        <pc:sldMkLst>
          <pc:docMk/>
          <pc:sldMk cId="2864014460" sldId="261"/>
        </pc:sldMkLst>
        <pc:spChg chg="mod">
          <ac:chgData name="Song, Lixing" userId="d86a4794-d57c-4f6d-acee-3349d9d3edfc" providerId="ADAL" clId="{0685693D-486F-124B-B0F1-C787A7862FA7}" dt="2018-11-29T13:38:16.161" v="169" actId="20577"/>
          <ac:spMkLst>
            <pc:docMk/>
            <pc:sldMk cId="2864014460" sldId="261"/>
            <ac:spMk id="3" creationId="{81E22CEB-FAE7-A441-B4CA-F8127B13BD2F}"/>
          </ac:spMkLst>
        </pc:spChg>
        <pc:spChg chg="del">
          <ac:chgData name="Song, Lixing" userId="d86a4794-d57c-4f6d-acee-3349d9d3edfc" providerId="ADAL" clId="{0685693D-486F-124B-B0F1-C787A7862FA7}" dt="2018-11-29T13:35:12.560" v="101" actId="478"/>
          <ac:spMkLst>
            <pc:docMk/>
            <pc:sldMk cId="2864014460" sldId="261"/>
            <ac:spMk id="4" creationId="{9E911E1C-6620-AC4E-B6D0-F0633E079A51}"/>
          </ac:spMkLst>
        </pc:spChg>
        <pc:picChg chg="del">
          <ac:chgData name="Song, Lixing" userId="d86a4794-d57c-4f6d-acee-3349d9d3edfc" providerId="ADAL" clId="{0685693D-486F-124B-B0F1-C787A7862FA7}" dt="2018-11-29T13:35:16.412" v="102" actId="478"/>
          <ac:picMkLst>
            <pc:docMk/>
            <pc:sldMk cId="2864014460" sldId="261"/>
            <ac:picMk id="5" creationId="{2238D413-1F5D-2A40-AC24-9604DCBF5E9A}"/>
          </ac:picMkLst>
        </pc:picChg>
      </pc:sldChg>
      <pc:sldChg chg="delSp">
        <pc:chgData name="Song, Lixing" userId="d86a4794-d57c-4f6d-acee-3349d9d3edfc" providerId="ADAL" clId="{0685693D-486F-124B-B0F1-C787A7862FA7}" dt="2018-11-29T13:41:10.091" v="196" actId="478"/>
        <pc:sldMkLst>
          <pc:docMk/>
          <pc:sldMk cId="204724434" sldId="262"/>
        </pc:sldMkLst>
        <pc:picChg chg="del">
          <ac:chgData name="Song, Lixing" userId="d86a4794-d57c-4f6d-acee-3349d9d3edfc" providerId="ADAL" clId="{0685693D-486F-124B-B0F1-C787A7862FA7}" dt="2018-11-29T13:41:10.091" v="196" actId="478"/>
          <ac:picMkLst>
            <pc:docMk/>
            <pc:sldMk cId="204724434" sldId="262"/>
            <ac:picMk id="4" creationId="{98FD8F3C-046C-B44F-A587-B6C84C6F40B6}"/>
          </ac:picMkLst>
        </pc:picChg>
      </pc:sldChg>
      <pc:sldChg chg="addSp delSp modSp">
        <pc:chgData name="Song, Lixing" userId="d86a4794-d57c-4f6d-acee-3349d9d3edfc" providerId="ADAL" clId="{0685693D-486F-124B-B0F1-C787A7862FA7}" dt="2018-11-29T13:47:26.628" v="202" actId="1076"/>
        <pc:sldMkLst>
          <pc:docMk/>
          <pc:sldMk cId="480648747" sldId="263"/>
        </pc:sldMkLst>
        <pc:picChg chg="del">
          <ac:chgData name="Song, Lixing" userId="d86a4794-d57c-4f6d-acee-3349d9d3edfc" providerId="ADAL" clId="{0685693D-486F-124B-B0F1-C787A7862FA7}" dt="2018-11-29T13:47:02.646" v="197" actId="478"/>
          <ac:picMkLst>
            <pc:docMk/>
            <pc:sldMk cId="480648747" sldId="263"/>
            <ac:picMk id="4" creationId="{4F8A0D14-6E9C-3C4E-98A5-D2062F4F146A}"/>
          </ac:picMkLst>
        </pc:picChg>
        <pc:picChg chg="add mod">
          <ac:chgData name="Song, Lixing" userId="d86a4794-d57c-4f6d-acee-3349d9d3edfc" providerId="ADAL" clId="{0685693D-486F-124B-B0F1-C787A7862FA7}" dt="2018-11-29T13:47:26.628" v="202" actId="1076"/>
          <ac:picMkLst>
            <pc:docMk/>
            <pc:sldMk cId="480648747" sldId="263"/>
            <ac:picMk id="5" creationId="{88868299-5A9E-074C-98FA-456160128E5D}"/>
          </ac:picMkLst>
        </pc:picChg>
      </pc:sldChg>
      <pc:sldChg chg="del">
        <pc:chgData name="Song, Lixing" userId="d86a4794-d57c-4f6d-acee-3349d9d3edfc" providerId="ADAL" clId="{0685693D-486F-124B-B0F1-C787A7862FA7}" dt="2018-11-29T13:36:39.165" v="105" actId="2696"/>
        <pc:sldMkLst>
          <pc:docMk/>
          <pc:sldMk cId="2716379519" sldId="2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96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18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52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9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5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7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70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0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9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6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8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User-space Threading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Thursday, November 29, 2018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A399-2020-B948-9E37-2823706D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68" y="4130520"/>
            <a:ext cx="1902864" cy="26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C24D-15AB-F447-A10F-6391EC4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user-space thread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4095-8746-064A-8DF4-589E0105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can run simultaneously on multiple CPUs if my system has multiple CPUs</a:t>
            </a: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D3769E5B-9F60-DC4D-8837-5743A3F91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949" y="1690688"/>
            <a:ext cx="675252" cy="6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9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3D46-62BB-ED41-9E8F-D138EE74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user-space thread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4F79-7334-6C42-B367-AFD78A199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can't run simultaneously on multiple CPUs if available.</a:t>
            </a:r>
          </a:p>
          <a:p>
            <a:r>
              <a:rPr lang="en-US" dirty="0"/>
              <a:t>They are just 1 process from the OS's perspective.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8EA98-3230-E346-94D5-A0680E62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39" y="2891202"/>
            <a:ext cx="3786380" cy="28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0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C24D-15AB-F447-A10F-6391EC4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user-space thread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4095-8746-064A-8DF4-589E0105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</a:t>
            </a:r>
            <a:r>
              <a:rPr lang="en-US" dirty="0" err="1"/>
              <a:t>userspace</a:t>
            </a:r>
            <a:r>
              <a:rPr lang="en-US" dirty="0"/>
              <a:t> thread does something that causes a wait (e.g. requests something from memory, disk, the network), all the other </a:t>
            </a:r>
            <a:r>
              <a:rPr lang="en-US" dirty="0" err="1"/>
              <a:t>userspace</a:t>
            </a:r>
            <a:r>
              <a:rPr lang="en-US" dirty="0"/>
              <a:t> threads can still run.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D3769E5B-9F60-DC4D-8837-5743A3F91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949" y="1690688"/>
            <a:ext cx="675252" cy="6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F8B1-56C6-9D4E-994E-CC5AA529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user-space thread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3C94-C67B-7B4B-A834-AE8A89387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user-space thread causes a wait (e.g. requests something from memory, disk, the network) the OS will </a:t>
            </a:r>
            <a:r>
              <a:rPr lang="en-US" b="1" dirty="0">
                <a:solidFill>
                  <a:srgbClr val="FF0000"/>
                </a:solidFill>
              </a:rPr>
              <a:t>de-schedule</a:t>
            </a:r>
            <a:r>
              <a:rPr lang="en-US" dirty="0"/>
              <a:t> all the </a:t>
            </a:r>
            <a:r>
              <a:rPr lang="en-US" dirty="0" err="1"/>
              <a:t>userspace</a:t>
            </a:r>
            <a:r>
              <a:rPr lang="en-US" dirty="0"/>
              <a:t> threads.</a:t>
            </a:r>
          </a:p>
          <a:p>
            <a:r>
              <a:rPr lang="en-US" dirty="0"/>
              <a:t>If a single thread initiates a long system call, every other thread will be blocked for waiting this call.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5ED25-8BDB-F747-BF8C-2ED104E3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168" y="4379790"/>
            <a:ext cx="5932269" cy="234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C24D-15AB-F447-A10F-6391EC4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user-space thread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4095-8746-064A-8DF4-589E0105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They are more cross-platform consistent than OS threads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They don’t have to manually yield – we have a way to take the control back.</a:t>
            </a:r>
          </a:p>
          <a:p>
            <a:endParaRPr lang="en-US" dirty="0"/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D8B41CFA-0949-6243-B91D-CC2BF12F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949" y="1690688"/>
            <a:ext cx="675251" cy="675251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6F10C0C7-162F-E24A-99D5-4A97B166A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948" y="2855578"/>
            <a:ext cx="675252" cy="6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5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F42F-F2F7-FE48-AE1B-E4A64A29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user-space thread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E55D-A64C-FE4A-AB82-A05E8651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they run to trouble (e.g., into an erroneous loop), there is no way to pull them out.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D73B0-D6D9-D049-8161-C4691116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47" y="3130550"/>
            <a:ext cx="30480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0B3E8A-1321-6F4D-8331-2BC5175EE53B}"/>
              </a:ext>
            </a:extLst>
          </p:cNvPr>
          <p:cNvSpPr txBox="1"/>
          <p:nvPr/>
        </p:nvSpPr>
        <p:spPr>
          <a:xfrm>
            <a:off x="5779477" y="5416550"/>
            <a:ext cx="3809313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Drive a car with no brake</a:t>
            </a:r>
          </a:p>
        </p:txBody>
      </p:sp>
    </p:spTree>
    <p:extLst>
      <p:ext uri="{BB962C8B-B14F-4D97-AF65-F5344CB8AC3E}">
        <p14:creationId xmlns:p14="http://schemas.microsoft.com/office/powerpoint/2010/main" val="367875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E317-E3F9-A346-BB06-86E22B3C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98C5C-FBB5-4D4E-9759-62FAFFE4F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basically forces the CPU to do the behavior of a function call (save registers/adjust program counter/etc.), though the current program doesn’t say so – Preempt.</a:t>
            </a:r>
          </a:p>
          <a:p>
            <a:r>
              <a:rPr lang="en-US" dirty="0"/>
              <a:t>User-space can’t, but OS thread can.</a:t>
            </a:r>
          </a:p>
        </p:txBody>
      </p:sp>
    </p:spTree>
    <p:extLst>
      <p:ext uri="{BB962C8B-B14F-4D97-AF65-F5344CB8AC3E}">
        <p14:creationId xmlns:p14="http://schemas.microsoft.com/office/powerpoint/2010/main" val="67241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3888F-6077-F248-BD67-849BF3AC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7F260-E5EC-124E-BD53-5976ECBC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UNIX, the approach is to use called "signals”.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will open up a massive can of bugs...</a:t>
            </a:r>
            <a:r>
              <a:rPr lang="en-US" dirty="0" err="1"/>
              <a:t>er</a:t>
            </a:r>
            <a:r>
              <a:rPr lang="en-US" dirty="0"/>
              <a:t>...worms however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34DE2-D93A-FC49-A050-813298B91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138" y="2385645"/>
            <a:ext cx="3298092" cy="24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8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A6D3-CD6F-6849-96CC-71C9C60D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interrupt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B4ED6-9F79-DF48-87AB-8D67B72BC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Preempting </a:t>
            </a:r>
            <a:r>
              <a:rPr lang="en-US" b="1" i="1" dirty="0">
                <a:cs typeface="Calibri"/>
              </a:rPr>
              <a:t>at arbitrary times</a:t>
            </a:r>
            <a:r>
              <a:rPr lang="en-US" dirty="0">
                <a:cs typeface="Calibri"/>
              </a:rPr>
              <a:t> is hard</a:t>
            </a:r>
          </a:p>
          <a:p>
            <a:r>
              <a:rPr lang="en-US" dirty="0">
                <a:cs typeface="Calibri"/>
              </a:rPr>
              <a:t>The preemption </a:t>
            </a:r>
            <a:r>
              <a:rPr lang="en-US" b="1" i="1" dirty="0">
                <a:cs typeface="Calibri"/>
              </a:rPr>
              <a:t>can occur in strange places</a:t>
            </a:r>
            <a:r>
              <a:rPr lang="en-US" dirty="0">
                <a:cs typeface="Calibri"/>
              </a:rPr>
              <a:t>...in the middle of library calls like </a:t>
            </a:r>
            <a:r>
              <a:rPr lang="en-US" dirty="0" err="1">
                <a:cs typeface="Calibri"/>
              </a:rPr>
              <a:t>printf</a:t>
            </a:r>
            <a:r>
              <a:rPr lang="en-US" dirty="0">
                <a:cs typeface="Calibri"/>
              </a:rPr>
              <a:t>, open, and can cause them </a:t>
            </a:r>
            <a:r>
              <a:rPr lang="en-US">
                <a:cs typeface="Calibri"/>
              </a:rPr>
              <a:t>to fail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37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24CB-CA39-A047-AFEC-D29B77AD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E202-EB32-0E4D-8243-EA7B4451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user-space thread?</a:t>
            </a:r>
          </a:p>
          <a:p>
            <a:r>
              <a:rPr lang="en-US" dirty="0"/>
              <a:t>What are disadvantage/advantages of user-space thread?</a:t>
            </a:r>
          </a:p>
          <a:p>
            <a:r>
              <a:rPr lang="en-US" dirty="0"/>
              <a:t>How to solve one of the disadvantages – preemption?</a:t>
            </a:r>
          </a:p>
        </p:txBody>
      </p:sp>
    </p:spTree>
    <p:extLst>
      <p:ext uri="{BB962C8B-B14F-4D97-AF65-F5344CB8AC3E}">
        <p14:creationId xmlns:p14="http://schemas.microsoft.com/office/powerpoint/2010/main" val="227190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F599-A83F-BD42-ADA0-4DDD4F59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user-space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393D-EFA2-CC44-8185-C9ADFA03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5708" cy="4895850"/>
          </a:xfrm>
        </p:spPr>
        <p:txBody>
          <a:bodyPr/>
          <a:lstStyle/>
          <a:p>
            <a:r>
              <a:rPr lang="en-US" dirty="0"/>
              <a:t>User space </a:t>
            </a:r>
            <a:r>
              <a:rPr lang="en-US" dirty="0" err="1"/>
              <a:t>v.s</a:t>
            </a:r>
            <a:r>
              <a:rPr lang="en-US" dirty="0"/>
              <a:t>. Kernel space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D6407-41F5-4C49-8124-9466C984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370" y="1600200"/>
            <a:ext cx="6502400" cy="4876800"/>
          </a:xfrm>
          <a:prstGeom prst="rect">
            <a:avLst/>
          </a:prstGeom>
        </p:spPr>
      </p:pic>
      <p:pic>
        <p:nvPicPr>
          <p:cNvPr id="1026" name="Picture 2" descr="Image result for os architecture diagram">
            <a:extLst>
              <a:ext uri="{FF2B5EF4-FFF2-40B4-BE49-F238E27FC236}">
                <a16:creationId xmlns:a16="http://schemas.microsoft.com/office/drawing/2014/main" id="{68290ED6-E8E0-4459-B34F-413BF75B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65" y="2426853"/>
            <a:ext cx="5327040" cy="405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300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F599-A83F-BD42-ADA0-4DDD4F59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user-space thread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393D-EFA2-CC44-8185-C9ADFA03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5708" cy="4895850"/>
          </a:xfrm>
        </p:spPr>
        <p:txBody>
          <a:bodyPr/>
          <a:lstStyle/>
          <a:p>
            <a:r>
              <a:rPr lang="en-US" dirty="0"/>
              <a:t>Process </a:t>
            </a:r>
            <a:r>
              <a:rPr lang="en-US" dirty="0" err="1"/>
              <a:t>v.s</a:t>
            </a:r>
            <a:r>
              <a:rPr lang="en-US" dirty="0"/>
              <a:t>. Thread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7BFA-7554-DB4C-A108-CC38988E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58" y="2597150"/>
            <a:ext cx="6054804" cy="3658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10DAD-BD19-664E-91EF-08CC5EC9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38" y="2597150"/>
            <a:ext cx="3535724" cy="36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0DA3-9E4B-594E-9D2A-1D76805F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How to switch between 2 “threads” (</a:t>
            </a: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swapcontext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F32BE-1D40-B84A-891E-1554405BD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150"/>
            <a:ext cx="10515600" cy="4895850"/>
          </a:xfrm>
        </p:spPr>
        <p:txBody>
          <a:bodyPr/>
          <a:lstStyle/>
          <a:p>
            <a:r>
              <a:rPr lang="en-US" dirty="0"/>
              <a:t>Imagine we are running one “thread” on CPU but then we want to switch to the other.</a:t>
            </a:r>
          </a:p>
          <a:p>
            <a:r>
              <a:rPr lang="en-US" dirty="0"/>
              <a:t>What are the things we need to do?</a:t>
            </a:r>
          </a:p>
          <a:p>
            <a:endParaRPr lang="en-US" dirty="0"/>
          </a:p>
          <a:p>
            <a:r>
              <a:rPr lang="en-US" dirty="0"/>
              <a:t>Work in a group of 2-3 to get them all (4-5 things).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13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493E-31D8-3742-A8BE-6127F21A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switch between 2 “threads”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2CEB-FAE7-A441-B4CA-F8127B13B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043"/>
            <a:ext cx="10515600" cy="3201158"/>
          </a:xfrm>
        </p:spPr>
        <p:txBody>
          <a:bodyPr/>
          <a:lstStyle/>
          <a:p>
            <a:r>
              <a:rPr lang="en-US" dirty="0"/>
              <a:t>Update program counter – what is next code run.</a:t>
            </a:r>
          </a:p>
          <a:p>
            <a:r>
              <a:rPr lang="en-US" dirty="0"/>
              <a:t>Update the stack pointer – where is my own stack.</a:t>
            </a:r>
          </a:p>
          <a:p>
            <a:r>
              <a:rPr lang="en-US" dirty="0"/>
              <a:t>Store the current registers into memory – remember what’s in the current context now</a:t>
            </a:r>
          </a:p>
          <a:p>
            <a:r>
              <a:rPr lang="en-US" dirty="0"/>
              <a:t>Restore the saved state of the computation registers – restore the previous context.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52C60-4BE0-5B41-A5E8-8FCD79F8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72563"/>
            <a:ext cx="4213319" cy="25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1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C24D-15AB-F447-A10F-6391EC4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user-space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4095-8746-064A-8DF4-589E0105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User-level threads does not require modification to operating systems.</a:t>
            </a:r>
          </a:p>
          <a:p>
            <a:r>
              <a:rPr lang="en-US" dirty="0"/>
              <a:t>A </a:t>
            </a:r>
            <a:r>
              <a:rPr lang="en-US" dirty="0" err="1"/>
              <a:t>thred</a:t>
            </a:r>
            <a:r>
              <a:rPr lang="en-US" dirty="0"/>
              <a:t> can have a distinct memory space from other threads in the same process.</a:t>
            </a:r>
          </a:p>
          <a:p>
            <a:endParaRPr lang="en-US" dirty="0"/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DA423CC8-8015-5B4F-8921-FE8749591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948" y="2635813"/>
            <a:ext cx="675252" cy="675252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51C349CA-DC66-E341-924B-B27AF076D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949" y="1825625"/>
            <a:ext cx="675251" cy="6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1CFF-61EE-054B-BD6A-FE7E209B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user-space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DC51-6FE3-E541-885B-593F701F1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can't have a distinct memory space – all user-space threads share the same memory</a:t>
            </a:r>
          </a:p>
          <a:p>
            <a:r>
              <a:rPr lang="en-US" dirty="0"/>
              <a:t>They can access to each other's memory within a process (different from processes)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68299-5A9E-074C-98FA-456160128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94063"/>
            <a:ext cx="5672367" cy="34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4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C24D-15AB-F447-A10F-6391EC4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user-space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4095-8746-064A-8DF4-589E0105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They are comparatively cheap to make compared to OS managed threads</a:t>
            </a:r>
          </a:p>
          <a:p>
            <a:r>
              <a:rPr lang="en-US" dirty="0">
                <a:cs typeface="Calibri"/>
              </a:rPr>
              <a:t>The application has complete control of how the threads are scheduled</a:t>
            </a:r>
          </a:p>
          <a:p>
            <a:endParaRPr lang="en-US" dirty="0"/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850C39C4-EC01-DF4F-80DB-619ABDB78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690688"/>
            <a:ext cx="675251" cy="675251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4DB5564E-4296-BD4F-852D-F29E5CE7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8108"/>
            <a:ext cx="675251" cy="6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</TotalTime>
  <Words>592</Words>
  <Application>Microsoft Office PowerPoint</Application>
  <PresentationFormat>Widescreen</PresentationFormat>
  <Paragraphs>72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Anonymous Pro for Powerline</vt:lpstr>
      <vt:lpstr>Arial</vt:lpstr>
      <vt:lpstr>Calibri</vt:lpstr>
      <vt:lpstr>Calibri Light</vt:lpstr>
      <vt:lpstr>Wingdings</vt:lpstr>
      <vt:lpstr>Office Theme</vt:lpstr>
      <vt:lpstr>CSSE 332 User-space Threading</vt:lpstr>
      <vt:lpstr>Agenda</vt:lpstr>
      <vt:lpstr>Intro to user-space thread</vt:lpstr>
      <vt:lpstr>Intro to user-space thread (cont.)</vt:lpstr>
      <vt:lpstr>How to switch between 2 “threads” (swapcontext)</vt:lpstr>
      <vt:lpstr>How to switch between 2 “threads” (cont.)</vt:lpstr>
      <vt:lpstr>Properties of user-space thread</vt:lpstr>
      <vt:lpstr>Disadvantages of user-space threads</vt:lpstr>
      <vt:lpstr>Properties of user-space thread</vt:lpstr>
      <vt:lpstr>Properties of user-space thread (cont.)</vt:lpstr>
      <vt:lpstr>Disadvantages of user-space thread (cont.)</vt:lpstr>
      <vt:lpstr>Properties of user-space thread (cont.)</vt:lpstr>
      <vt:lpstr>Disadvantages of user-space thread (cont.)</vt:lpstr>
      <vt:lpstr>Properties of user-space thread (cont.)</vt:lpstr>
      <vt:lpstr>Disadvantages of user-space thread (cont.)</vt:lpstr>
      <vt:lpstr>Interrupt</vt:lpstr>
      <vt:lpstr>Interrupt (cont.)</vt:lpstr>
      <vt:lpstr>Why interrupt is hard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19</cp:revision>
  <cp:lastPrinted>2018-08-28T17:03:11Z</cp:lastPrinted>
  <dcterms:created xsi:type="dcterms:W3CDTF">2018-07-09T21:38:51Z</dcterms:created>
  <dcterms:modified xsi:type="dcterms:W3CDTF">2018-11-29T19:18:23Z</dcterms:modified>
</cp:coreProperties>
</file>